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6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7.xml" ContentType="application/vnd.openxmlformats-officedocument.presentationml.notesSlid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8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9.xml" ContentType="application/vnd.openxmlformats-officedocument.presentationml.notesSlide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10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4" r:id="rId4"/>
    <p:sldId id="258" r:id="rId5"/>
    <p:sldId id="257" r:id="rId6"/>
    <p:sldId id="266" r:id="rId7"/>
    <p:sldId id="260" r:id="rId8"/>
    <p:sldId id="294" r:id="rId9"/>
    <p:sldId id="292" r:id="rId10"/>
    <p:sldId id="297" r:id="rId11"/>
    <p:sldId id="298" r:id="rId12"/>
    <p:sldId id="261" r:id="rId13"/>
    <p:sldId id="267" r:id="rId14"/>
    <p:sldId id="262" r:id="rId15"/>
    <p:sldId id="295" r:id="rId16"/>
    <p:sldId id="296" r:id="rId17"/>
    <p:sldId id="299" r:id="rId18"/>
    <p:sldId id="263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270"/>
    <a:srgbClr val="A23838"/>
    <a:srgbClr val="F4E8D3"/>
    <a:srgbClr val="ECD8B5"/>
    <a:srgbClr val="F1D5A4"/>
    <a:srgbClr val="45508F"/>
    <a:srgbClr val="3C4778"/>
    <a:srgbClr val="394A9E"/>
    <a:srgbClr val="463D98"/>
    <a:srgbClr val="2C4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1007-ED11-493E-A4CD-1C7319FF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00451A-ABC8-E3A5-5D45-AAC396250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55FCE9-1C48-F41E-9FDF-05ACADA1D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E3B75A-DEEB-B5DF-A31B-8736DB8B5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2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C8B2-29C0-9E6A-639D-8534F986F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A92AB7-8FDF-9CD3-02CB-6675246E7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D981BD-DB7A-A323-F318-B0D32269A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C5D29-95DC-7057-EF45-3D2736203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6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0B39F-42A6-476F-6767-A54AD4C13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343992-3130-29EE-D57E-1962F4315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2D5A94-6077-B427-68AF-343CC9442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55F1A6-A578-DD48-2E2A-B8C048FAE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9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07195" y="651192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</a:defRPr>
            </a:lvl1pPr>
          </a:lstStyle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‹#›</a:t>
            </a:fld>
            <a:r>
              <a:rPr lang="zh-CN" altLang="en-US"/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07195" y="6511925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</a:defRPr>
            </a:lvl1pPr>
          </a:lstStyle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‹#›</a:t>
            </a:fld>
            <a:r>
              <a:rPr lang="zh-CN" altLang="en-US"/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5" Type="http://schemas.openxmlformats.org/officeDocument/2006/relationships/image" Target="../media/image6.jpeg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45.xml"/><Relationship Id="rId18" Type="http://schemas.openxmlformats.org/officeDocument/2006/relationships/tags" Target="../tags/tag350.xml"/><Relationship Id="rId26" Type="http://schemas.openxmlformats.org/officeDocument/2006/relationships/tags" Target="../tags/tag358.xml"/><Relationship Id="rId39" Type="http://schemas.openxmlformats.org/officeDocument/2006/relationships/tags" Target="../tags/tag371.xml"/><Relationship Id="rId21" Type="http://schemas.openxmlformats.org/officeDocument/2006/relationships/tags" Target="../tags/tag353.xml"/><Relationship Id="rId34" Type="http://schemas.openxmlformats.org/officeDocument/2006/relationships/tags" Target="../tags/tag366.xml"/><Relationship Id="rId42" Type="http://schemas.openxmlformats.org/officeDocument/2006/relationships/tags" Target="../tags/tag374.xml"/><Relationship Id="rId47" Type="http://schemas.openxmlformats.org/officeDocument/2006/relationships/tags" Target="../tags/tag379.xml"/><Relationship Id="rId50" Type="http://schemas.openxmlformats.org/officeDocument/2006/relationships/tags" Target="../tags/tag382.xml"/><Relationship Id="rId55" Type="http://schemas.openxmlformats.org/officeDocument/2006/relationships/notesSlide" Target="../notesSlides/notesSlide9.xml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9" Type="http://schemas.openxmlformats.org/officeDocument/2006/relationships/tags" Target="../tags/tag361.xml"/><Relationship Id="rId11" Type="http://schemas.openxmlformats.org/officeDocument/2006/relationships/tags" Target="../tags/tag343.xml"/><Relationship Id="rId24" Type="http://schemas.openxmlformats.org/officeDocument/2006/relationships/tags" Target="../tags/tag356.xml"/><Relationship Id="rId32" Type="http://schemas.openxmlformats.org/officeDocument/2006/relationships/tags" Target="../tags/tag364.xml"/><Relationship Id="rId37" Type="http://schemas.openxmlformats.org/officeDocument/2006/relationships/tags" Target="../tags/tag369.xml"/><Relationship Id="rId40" Type="http://schemas.openxmlformats.org/officeDocument/2006/relationships/tags" Target="../tags/tag372.xml"/><Relationship Id="rId45" Type="http://schemas.openxmlformats.org/officeDocument/2006/relationships/tags" Target="../tags/tag377.xml"/><Relationship Id="rId53" Type="http://schemas.openxmlformats.org/officeDocument/2006/relationships/tags" Target="../tags/tag385.xml"/><Relationship Id="rId5" Type="http://schemas.openxmlformats.org/officeDocument/2006/relationships/tags" Target="../tags/tag337.xml"/><Relationship Id="rId10" Type="http://schemas.openxmlformats.org/officeDocument/2006/relationships/tags" Target="../tags/tag342.xml"/><Relationship Id="rId19" Type="http://schemas.openxmlformats.org/officeDocument/2006/relationships/tags" Target="../tags/tag351.xml"/><Relationship Id="rId31" Type="http://schemas.openxmlformats.org/officeDocument/2006/relationships/tags" Target="../tags/tag363.xml"/><Relationship Id="rId44" Type="http://schemas.openxmlformats.org/officeDocument/2006/relationships/tags" Target="../tags/tag376.xml"/><Relationship Id="rId52" Type="http://schemas.openxmlformats.org/officeDocument/2006/relationships/tags" Target="../tags/tag384.xml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tags" Target="../tags/tag354.xml"/><Relationship Id="rId27" Type="http://schemas.openxmlformats.org/officeDocument/2006/relationships/tags" Target="../tags/tag359.xml"/><Relationship Id="rId30" Type="http://schemas.openxmlformats.org/officeDocument/2006/relationships/tags" Target="../tags/tag362.xml"/><Relationship Id="rId35" Type="http://schemas.openxmlformats.org/officeDocument/2006/relationships/tags" Target="../tags/tag367.xml"/><Relationship Id="rId43" Type="http://schemas.openxmlformats.org/officeDocument/2006/relationships/tags" Target="../tags/tag375.xml"/><Relationship Id="rId48" Type="http://schemas.openxmlformats.org/officeDocument/2006/relationships/tags" Target="../tags/tag380.xml"/><Relationship Id="rId8" Type="http://schemas.openxmlformats.org/officeDocument/2006/relationships/tags" Target="../tags/tag340.xml"/><Relationship Id="rId51" Type="http://schemas.openxmlformats.org/officeDocument/2006/relationships/tags" Target="../tags/tag383.xml"/><Relationship Id="rId3" Type="http://schemas.openxmlformats.org/officeDocument/2006/relationships/tags" Target="../tags/tag335.xml"/><Relationship Id="rId12" Type="http://schemas.openxmlformats.org/officeDocument/2006/relationships/tags" Target="../tags/tag344.xml"/><Relationship Id="rId17" Type="http://schemas.openxmlformats.org/officeDocument/2006/relationships/tags" Target="../tags/tag349.xml"/><Relationship Id="rId25" Type="http://schemas.openxmlformats.org/officeDocument/2006/relationships/tags" Target="../tags/tag357.xml"/><Relationship Id="rId33" Type="http://schemas.openxmlformats.org/officeDocument/2006/relationships/tags" Target="../tags/tag365.xml"/><Relationship Id="rId38" Type="http://schemas.openxmlformats.org/officeDocument/2006/relationships/tags" Target="../tags/tag370.xml"/><Relationship Id="rId46" Type="http://schemas.openxmlformats.org/officeDocument/2006/relationships/tags" Target="../tags/tag378.xml"/><Relationship Id="rId20" Type="http://schemas.openxmlformats.org/officeDocument/2006/relationships/tags" Target="../tags/tag352.xml"/><Relationship Id="rId41" Type="http://schemas.openxmlformats.org/officeDocument/2006/relationships/tags" Target="../tags/tag373.xml"/><Relationship Id="rId54" Type="http://schemas.openxmlformats.org/officeDocument/2006/relationships/slideLayout" Target="../slideLayouts/slideLayout7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5" Type="http://schemas.openxmlformats.org/officeDocument/2006/relationships/tags" Target="../tags/tag347.xml"/><Relationship Id="rId23" Type="http://schemas.openxmlformats.org/officeDocument/2006/relationships/tags" Target="../tags/tag355.xml"/><Relationship Id="rId28" Type="http://schemas.openxmlformats.org/officeDocument/2006/relationships/tags" Target="../tags/tag360.xml"/><Relationship Id="rId36" Type="http://schemas.openxmlformats.org/officeDocument/2006/relationships/tags" Target="../tags/tag368.xml"/><Relationship Id="rId49" Type="http://schemas.openxmlformats.org/officeDocument/2006/relationships/tags" Target="../tags/tag38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13" Type="http://schemas.openxmlformats.org/officeDocument/2006/relationships/tags" Target="../tags/tag398.xml"/><Relationship Id="rId18" Type="http://schemas.openxmlformats.org/officeDocument/2006/relationships/tags" Target="../tags/tag403.xml"/><Relationship Id="rId26" Type="http://schemas.openxmlformats.org/officeDocument/2006/relationships/image" Target="../media/image27.jpeg"/><Relationship Id="rId3" Type="http://schemas.openxmlformats.org/officeDocument/2006/relationships/tags" Target="../tags/tag388.xml"/><Relationship Id="rId21" Type="http://schemas.openxmlformats.org/officeDocument/2006/relationships/tags" Target="../tags/tag406.xml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tags" Target="../tags/tag402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87.xml"/><Relationship Id="rId16" Type="http://schemas.openxmlformats.org/officeDocument/2006/relationships/tags" Target="../tags/tag401.xml"/><Relationship Id="rId20" Type="http://schemas.openxmlformats.org/officeDocument/2006/relationships/tags" Target="../tags/tag405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24" Type="http://schemas.openxmlformats.org/officeDocument/2006/relationships/tags" Target="../tags/tag409.xml"/><Relationship Id="rId5" Type="http://schemas.openxmlformats.org/officeDocument/2006/relationships/tags" Target="../tags/tag390.xml"/><Relationship Id="rId15" Type="http://schemas.openxmlformats.org/officeDocument/2006/relationships/tags" Target="../tags/tag400.xml"/><Relationship Id="rId23" Type="http://schemas.openxmlformats.org/officeDocument/2006/relationships/tags" Target="../tags/tag408.xml"/><Relationship Id="rId10" Type="http://schemas.openxmlformats.org/officeDocument/2006/relationships/tags" Target="../tags/tag395.xml"/><Relationship Id="rId19" Type="http://schemas.openxmlformats.org/officeDocument/2006/relationships/tags" Target="../tags/tag404.xml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tags" Target="../tags/tag399.xml"/><Relationship Id="rId22" Type="http://schemas.openxmlformats.org/officeDocument/2006/relationships/tags" Target="../tags/tag40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435.xml"/><Relationship Id="rId21" Type="http://schemas.openxmlformats.org/officeDocument/2006/relationships/tags" Target="../tags/tag430.xml"/><Relationship Id="rId42" Type="http://schemas.openxmlformats.org/officeDocument/2006/relationships/tags" Target="../tags/tag451.xml"/><Relationship Id="rId47" Type="http://schemas.openxmlformats.org/officeDocument/2006/relationships/tags" Target="../tags/tag456.xml"/><Relationship Id="rId63" Type="http://schemas.openxmlformats.org/officeDocument/2006/relationships/tags" Target="../tags/tag472.xml"/><Relationship Id="rId68" Type="http://schemas.openxmlformats.org/officeDocument/2006/relationships/tags" Target="../tags/tag477.xml"/><Relationship Id="rId7" Type="http://schemas.openxmlformats.org/officeDocument/2006/relationships/tags" Target="../tags/tag416.xml"/><Relationship Id="rId71" Type="http://schemas.openxmlformats.org/officeDocument/2006/relationships/notesSlide" Target="../notesSlides/notesSlide10.xml"/><Relationship Id="rId2" Type="http://schemas.openxmlformats.org/officeDocument/2006/relationships/tags" Target="../tags/tag411.xml"/><Relationship Id="rId16" Type="http://schemas.openxmlformats.org/officeDocument/2006/relationships/tags" Target="../tags/tag425.xml"/><Relationship Id="rId29" Type="http://schemas.openxmlformats.org/officeDocument/2006/relationships/tags" Target="../tags/tag438.xml"/><Relationship Id="rId11" Type="http://schemas.openxmlformats.org/officeDocument/2006/relationships/tags" Target="../tags/tag420.xml"/><Relationship Id="rId24" Type="http://schemas.openxmlformats.org/officeDocument/2006/relationships/tags" Target="../tags/tag433.xml"/><Relationship Id="rId32" Type="http://schemas.openxmlformats.org/officeDocument/2006/relationships/tags" Target="../tags/tag441.xml"/><Relationship Id="rId37" Type="http://schemas.openxmlformats.org/officeDocument/2006/relationships/tags" Target="../tags/tag446.xml"/><Relationship Id="rId40" Type="http://schemas.openxmlformats.org/officeDocument/2006/relationships/tags" Target="../tags/tag449.xml"/><Relationship Id="rId45" Type="http://schemas.openxmlformats.org/officeDocument/2006/relationships/tags" Target="../tags/tag454.xml"/><Relationship Id="rId53" Type="http://schemas.openxmlformats.org/officeDocument/2006/relationships/tags" Target="../tags/tag462.xml"/><Relationship Id="rId58" Type="http://schemas.openxmlformats.org/officeDocument/2006/relationships/tags" Target="../tags/tag467.xml"/><Relationship Id="rId66" Type="http://schemas.openxmlformats.org/officeDocument/2006/relationships/tags" Target="../tags/tag475.xml"/><Relationship Id="rId5" Type="http://schemas.openxmlformats.org/officeDocument/2006/relationships/tags" Target="../tags/tag414.xml"/><Relationship Id="rId61" Type="http://schemas.openxmlformats.org/officeDocument/2006/relationships/tags" Target="../tags/tag470.xml"/><Relationship Id="rId19" Type="http://schemas.openxmlformats.org/officeDocument/2006/relationships/tags" Target="../tags/tag428.xml"/><Relationship Id="rId14" Type="http://schemas.openxmlformats.org/officeDocument/2006/relationships/tags" Target="../tags/tag423.xml"/><Relationship Id="rId22" Type="http://schemas.openxmlformats.org/officeDocument/2006/relationships/tags" Target="../tags/tag431.xml"/><Relationship Id="rId27" Type="http://schemas.openxmlformats.org/officeDocument/2006/relationships/tags" Target="../tags/tag436.xml"/><Relationship Id="rId30" Type="http://schemas.openxmlformats.org/officeDocument/2006/relationships/tags" Target="../tags/tag439.xml"/><Relationship Id="rId35" Type="http://schemas.openxmlformats.org/officeDocument/2006/relationships/tags" Target="../tags/tag444.xml"/><Relationship Id="rId43" Type="http://schemas.openxmlformats.org/officeDocument/2006/relationships/tags" Target="../tags/tag452.xml"/><Relationship Id="rId48" Type="http://schemas.openxmlformats.org/officeDocument/2006/relationships/tags" Target="../tags/tag457.xml"/><Relationship Id="rId56" Type="http://schemas.openxmlformats.org/officeDocument/2006/relationships/tags" Target="../tags/tag465.xml"/><Relationship Id="rId64" Type="http://schemas.openxmlformats.org/officeDocument/2006/relationships/tags" Target="../tags/tag473.xml"/><Relationship Id="rId69" Type="http://schemas.openxmlformats.org/officeDocument/2006/relationships/tags" Target="../tags/tag478.xml"/><Relationship Id="rId8" Type="http://schemas.openxmlformats.org/officeDocument/2006/relationships/tags" Target="../tags/tag417.xml"/><Relationship Id="rId51" Type="http://schemas.openxmlformats.org/officeDocument/2006/relationships/tags" Target="../tags/tag460.xml"/><Relationship Id="rId72" Type="http://schemas.openxmlformats.org/officeDocument/2006/relationships/image" Target="../media/image1.png"/><Relationship Id="rId3" Type="http://schemas.openxmlformats.org/officeDocument/2006/relationships/tags" Target="../tags/tag412.xml"/><Relationship Id="rId12" Type="http://schemas.openxmlformats.org/officeDocument/2006/relationships/tags" Target="../tags/tag421.xml"/><Relationship Id="rId17" Type="http://schemas.openxmlformats.org/officeDocument/2006/relationships/tags" Target="../tags/tag426.xml"/><Relationship Id="rId25" Type="http://schemas.openxmlformats.org/officeDocument/2006/relationships/tags" Target="../tags/tag434.xml"/><Relationship Id="rId33" Type="http://schemas.openxmlformats.org/officeDocument/2006/relationships/tags" Target="../tags/tag442.xml"/><Relationship Id="rId38" Type="http://schemas.openxmlformats.org/officeDocument/2006/relationships/tags" Target="../tags/tag447.xml"/><Relationship Id="rId46" Type="http://schemas.openxmlformats.org/officeDocument/2006/relationships/tags" Target="../tags/tag455.xml"/><Relationship Id="rId59" Type="http://schemas.openxmlformats.org/officeDocument/2006/relationships/tags" Target="../tags/tag468.xml"/><Relationship Id="rId67" Type="http://schemas.openxmlformats.org/officeDocument/2006/relationships/tags" Target="../tags/tag476.xml"/><Relationship Id="rId20" Type="http://schemas.openxmlformats.org/officeDocument/2006/relationships/tags" Target="../tags/tag429.xml"/><Relationship Id="rId41" Type="http://schemas.openxmlformats.org/officeDocument/2006/relationships/tags" Target="../tags/tag450.xml"/><Relationship Id="rId54" Type="http://schemas.openxmlformats.org/officeDocument/2006/relationships/tags" Target="../tags/tag463.xml"/><Relationship Id="rId62" Type="http://schemas.openxmlformats.org/officeDocument/2006/relationships/tags" Target="../tags/tag471.xml"/><Relationship Id="rId70" Type="http://schemas.openxmlformats.org/officeDocument/2006/relationships/slideLayout" Target="../slideLayouts/slideLayout18.xml"/><Relationship Id="rId1" Type="http://schemas.openxmlformats.org/officeDocument/2006/relationships/tags" Target="../tags/tag410.xml"/><Relationship Id="rId6" Type="http://schemas.openxmlformats.org/officeDocument/2006/relationships/tags" Target="../tags/tag415.xml"/><Relationship Id="rId15" Type="http://schemas.openxmlformats.org/officeDocument/2006/relationships/tags" Target="../tags/tag424.xml"/><Relationship Id="rId23" Type="http://schemas.openxmlformats.org/officeDocument/2006/relationships/tags" Target="../tags/tag432.xml"/><Relationship Id="rId28" Type="http://schemas.openxmlformats.org/officeDocument/2006/relationships/tags" Target="../tags/tag437.xml"/><Relationship Id="rId36" Type="http://schemas.openxmlformats.org/officeDocument/2006/relationships/tags" Target="../tags/tag445.xml"/><Relationship Id="rId49" Type="http://schemas.openxmlformats.org/officeDocument/2006/relationships/tags" Target="../tags/tag458.xml"/><Relationship Id="rId57" Type="http://schemas.openxmlformats.org/officeDocument/2006/relationships/tags" Target="../tags/tag466.xml"/><Relationship Id="rId10" Type="http://schemas.openxmlformats.org/officeDocument/2006/relationships/tags" Target="../tags/tag419.xml"/><Relationship Id="rId31" Type="http://schemas.openxmlformats.org/officeDocument/2006/relationships/tags" Target="../tags/tag440.xml"/><Relationship Id="rId44" Type="http://schemas.openxmlformats.org/officeDocument/2006/relationships/tags" Target="../tags/tag453.xml"/><Relationship Id="rId52" Type="http://schemas.openxmlformats.org/officeDocument/2006/relationships/tags" Target="../tags/tag461.xml"/><Relationship Id="rId60" Type="http://schemas.openxmlformats.org/officeDocument/2006/relationships/tags" Target="../tags/tag469.xml"/><Relationship Id="rId65" Type="http://schemas.openxmlformats.org/officeDocument/2006/relationships/tags" Target="../tags/tag474.xml"/><Relationship Id="rId4" Type="http://schemas.openxmlformats.org/officeDocument/2006/relationships/tags" Target="../tags/tag413.xml"/><Relationship Id="rId9" Type="http://schemas.openxmlformats.org/officeDocument/2006/relationships/tags" Target="../tags/tag418.xml"/><Relationship Id="rId13" Type="http://schemas.openxmlformats.org/officeDocument/2006/relationships/tags" Target="../tags/tag422.xml"/><Relationship Id="rId18" Type="http://schemas.openxmlformats.org/officeDocument/2006/relationships/tags" Target="../tags/tag427.xml"/><Relationship Id="rId39" Type="http://schemas.openxmlformats.org/officeDocument/2006/relationships/tags" Target="../tags/tag448.xml"/><Relationship Id="rId34" Type="http://schemas.openxmlformats.org/officeDocument/2006/relationships/tags" Target="../tags/tag443.xml"/><Relationship Id="rId50" Type="http://schemas.openxmlformats.org/officeDocument/2006/relationships/tags" Target="../tags/tag459.xml"/><Relationship Id="rId55" Type="http://schemas.openxmlformats.org/officeDocument/2006/relationships/tags" Target="../tags/tag46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tags" Target="../tags/tag491.xml"/><Relationship Id="rId18" Type="http://schemas.openxmlformats.org/officeDocument/2006/relationships/tags" Target="../tags/tag496.xml"/><Relationship Id="rId26" Type="http://schemas.openxmlformats.org/officeDocument/2006/relationships/image" Target="../media/image28.jpeg"/><Relationship Id="rId3" Type="http://schemas.openxmlformats.org/officeDocument/2006/relationships/tags" Target="../tags/tag481.xml"/><Relationship Id="rId21" Type="http://schemas.openxmlformats.org/officeDocument/2006/relationships/tags" Target="../tags/tag499.xml"/><Relationship Id="rId7" Type="http://schemas.openxmlformats.org/officeDocument/2006/relationships/tags" Target="../tags/tag485.xml"/><Relationship Id="rId12" Type="http://schemas.openxmlformats.org/officeDocument/2006/relationships/tags" Target="../tags/tag490.xml"/><Relationship Id="rId17" Type="http://schemas.openxmlformats.org/officeDocument/2006/relationships/tags" Target="../tags/tag495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480.xml"/><Relationship Id="rId16" Type="http://schemas.openxmlformats.org/officeDocument/2006/relationships/tags" Target="../tags/tag494.xml"/><Relationship Id="rId20" Type="http://schemas.openxmlformats.org/officeDocument/2006/relationships/tags" Target="../tags/tag498.xm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tags" Target="../tags/tag489.xml"/><Relationship Id="rId24" Type="http://schemas.openxmlformats.org/officeDocument/2006/relationships/tags" Target="../tags/tag502.xml"/><Relationship Id="rId5" Type="http://schemas.openxmlformats.org/officeDocument/2006/relationships/tags" Target="../tags/tag483.xml"/><Relationship Id="rId15" Type="http://schemas.openxmlformats.org/officeDocument/2006/relationships/tags" Target="../tags/tag493.xml"/><Relationship Id="rId23" Type="http://schemas.openxmlformats.org/officeDocument/2006/relationships/tags" Target="../tags/tag501.xml"/><Relationship Id="rId10" Type="http://schemas.openxmlformats.org/officeDocument/2006/relationships/tags" Target="../tags/tag488.xml"/><Relationship Id="rId19" Type="http://schemas.openxmlformats.org/officeDocument/2006/relationships/tags" Target="../tags/tag497.xml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tags" Target="../tags/tag492.xml"/><Relationship Id="rId22" Type="http://schemas.openxmlformats.org/officeDocument/2006/relationships/tags" Target="../tags/tag500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15.xml"/><Relationship Id="rId18" Type="http://schemas.openxmlformats.org/officeDocument/2006/relationships/tags" Target="../tags/tag520.xml"/><Relationship Id="rId26" Type="http://schemas.openxmlformats.org/officeDocument/2006/relationships/tags" Target="../tags/tag528.xml"/><Relationship Id="rId39" Type="http://schemas.openxmlformats.org/officeDocument/2006/relationships/tags" Target="../tags/tag541.xml"/><Relationship Id="rId21" Type="http://schemas.openxmlformats.org/officeDocument/2006/relationships/tags" Target="../tags/tag523.xml"/><Relationship Id="rId34" Type="http://schemas.openxmlformats.org/officeDocument/2006/relationships/tags" Target="../tags/tag536.xml"/><Relationship Id="rId42" Type="http://schemas.openxmlformats.org/officeDocument/2006/relationships/tags" Target="../tags/tag544.xml"/><Relationship Id="rId47" Type="http://schemas.openxmlformats.org/officeDocument/2006/relationships/tags" Target="../tags/tag549.xml"/><Relationship Id="rId50" Type="http://schemas.openxmlformats.org/officeDocument/2006/relationships/tags" Target="../tags/tag552.xml"/><Relationship Id="rId55" Type="http://schemas.openxmlformats.org/officeDocument/2006/relationships/image" Target="../media/image30.png"/><Relationship Id="rId7" Type="http://schemas.openxmlformats.org/officeDocument/2006/relationships/tags" Target="../tags/tag509.xml"/><Relationship Id="rId2" Type="http://schemas.openxmlformats.org/officeDocument/2006/relationships/tags" Target="../tags/tag504.xml"/><Relationship Id="rId16" Type="http://schemas.openxmlformats.org/officeDocument/2006/relationships/tags" Target="../tags/tag518.xml"/><Relationship Id="rId29" Type="http://schemas.openxmlformats.org/officeDocument/2006/relationships/tags" Target="../tags/tag531.xml"/><Relationship Id="rId11" Type="http://schemas.openxmlformats.org/officeDocument/2006/relationships/tags" Target="../tags/tag513.xml"/><Relationship Id="rId24" Type="http://schemas.openxmlformats.org/officeDocument/2006/relationships/tags" Target="../tags/tag526.xml"/><Relationship Id="rId32" Type="http://schemas.openxmlformats.org/officeDocument/2006/relationships/tags" Target="../tags/tag534.xml"/><Relationship Id="rId37" Type="http://schemas.openxmlformats.org/officeDocument/2006/relationships/tags" Target="../tags/tag539.xml"/><Relationship Id="rId40" Type="http://schemas.openxmlformats.org/officeDocument/2006/relationships/tags" Target="../tags/tag542.xml"/><Relationship Id="rId45" Type="http://schemas.openxmlformats.org/officeDocument/2006/relationships/tags" Target="../tags/tag547.xml"/><Relationship Id="rId53" Type="http://schemas.openxmlformats.org/officeDocument/2006/relationships/slideLayout" Target="../slideLayouts/slideLayout7.xml"/><Relationship Id="rId5" Type="http://schemas.openxmlformats.org/officeDocument/2006/relationships/tags" Target="../tags/tag507.xml"/><Relationship Id="rId10" Type="http://schemas.openxmlformats.org/officeDocument/2006/relationships/tags" Target="../tags/tag512.xml"/><Relationship Id="rId19" Type="http://schemas.openxmlformats.org/officeDocument/2006/relationships/tags" Target="../tags/tag521.xml"/><Relationship Id="rId31" Type="http://schemas.openxmlformats.org/officeDocument/2006/relationships/tags" Target="../tags/tag533.xml"/><Relationship Id="rId44" Type="http://schemas.openxmlformats.org/officeDocument/2006/relationships/tags" Target="../tags/tag546.xml"/><Relationship Id="rId52" Type="http://schemas.openxmlformats.org/officeDocument/2006/relationships/tags" Target="../tags/tag554.xml"/><Relationship Id="rId4" Type="http://schemas.openxmlformats.org/officeDocument/2006/relationships/tags" Target="../tags/tag506.xml"/><Relationship Id="rId9" Type="http://schemas.openxmlformats.org/officeDocument/2006/relationships/tags" Target="../tags/tag511.xml"/><Relationship Id="rId14" Type="http://schemas.openxmlformats.org/officeDocument/2006/relationships/tags" Target="../tags/tag516.xml"/><Relationship Id="rId22" Type="http://schemas.openxmlformats.org/officeDocument/2006/relationships/tags" Target="../tags/tag524.xml"/><Relationship Id="rId27" Type="http://schemas.openxmlformats.org/officeDocument/2006/relationships/tags" Target="../tags/tag529.xml"/><Relationship Id="rId30" Type="http://schemas.openxmlformats.org/officeDocument/2006/relationships/tags" Target="../tags/tag532.xml"/><Relationship Id="rId35" Type="http://schemas.openxmlformats.org/officeDocument/2006/relationships/tags" Target="../tags/tag537.xml"/><Relationship Id="rId43" Type="http://schemas.openxmlformats.org/officeDocument/2006/relationships/tags" Target="../tags/tag545.xml"/><Relationship Id="rId48" Type="http://schemas.openxmlformats.org/officeDocument/2006/relationships/tags" Target="../tags/tag550.xml"/><Relationship Id="rId56" Type="http://schemas.openxmlformats.org/officeDocument/2006/relationships/image" Target="../media/image31.png"/><Relationship Id="rId8" Type="http://schemas.openxmlformats.org/officeDocument/2006/relationships/tags" Target="../tags/tag510.xml"/><Relationship Id="rId51" Type="http://schemas.openxmlformats.org/officeDocument/2006/relationships/tags" Target="../tags/tag553.xml"/><Relationship Id="rId3" Type="http://schemas.openxmlformats.org/officeDocument/2006/relationships/tags" Target="../tags/tag505.xml"/><Relationship Id="rId12" Type="http://schemas.openxmlformats.org/officeDocument/2006/relationships/tags" Target="../tags/tag514.xml"/><Relationship Id="rId17" Type="http://schemas.openxmlformats.org/officeDocument/2006/relationships/tags" Target="../tags/tag519.xml"/><Relationship Id="rId25" Type="http://schemas.openxmlformats.org/officeDocument/2006/relationships/tags" Target="../tags/tag527.xml"/><Relationship Id="rId33" Type="http://schemas.openxmlformats.org/officeDocument/2006/relationships/tags" Target="../tags/tag535.xml"/><Relationship Id="rId38" Type="http://schemas.openxmlformats.org/officeDocument/2006/relationships/tags" Target="../tags/tag540.xml"/><Relationship Id="rId46" Type="http://schemas.openxmlformats.org/officeDocument/2006/relationships/tags" Target="../tags/tag548.xml"/><Relationship Id="rId20" Type="http://schemas.openxmlformats.org/officeDocument/2006/relationships/tags" Target="../tags/tag522.xml"/><Relationship Id="rId41" Type="http://schemas.openxmlformats.org/officeDocument/2006/relationships/tags" Target="../tags/tag543.xml"/><Relationship Id="rId54" Type="http://schemas.openxmlformats.org/officeDocument/2006/relationships/image" Target="../media/image29.png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5" Type="http://schemas.openxmlformats.org/officeDocument/2006/relationships/tags" Target="../tags/tag517.xml"/><Relationship Id="rId23" Type="http://schemas.openxmlformats.org/officeDocument/2006/relationships/tags" Target="../tags/tag525.xml"/><Relationship Id="rId28" Type="http://schemas.openxmlformats.org/officeDocument/2006/relationships/tags" Target="../tags/tag530.xml"/><Relationship Id="rId36" Type="http://schemas.openxmlformats.org/officeDocument/2006/relationships/tags" Target="../tags/tag538.xml"/><Relationship Id="rId49" Type="http://schemas.openxmlformats.org/officeDocument/2006/relationships/tags" Target="../tags/tag55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567.xml"/><Relationship Id="rId18" Type="http://schemas.openxmlformats.org/officeDocument/2006/relationships/tags" Target="../tags/tag572.xml"/><Relationship Id="rId26" Type="http://schemas.openxmlformats.org/officeDocument/2006/relationships/tags" Target="../tags/tag580.xml"/><Relationship Id="rId39" Type="http://schemas.openxmlformats.org/officeDocument/2006/relationships/tags" Target="../tags/tag593.xml"/><Relationship Id="rId21" Type="http://schemas.openxmlformats.org/officeDocument/2006/relationships/tags" Target="../tags/tag575.xml"/><Relationship Id="rId34" Type="http://schemas.openxmlformats.org/officeDocument/2006/relationships/tags" Target="../tags/tag588.xml"/><Relationship Id="rId42" Type="http://schemas.openxmlformats.org/officeDocument/2006/relationships/tags" Target="../tags/tag596.xml"/><Relationship Id="rId47" Type="http://schemas.openxmlformats.org/officeDocument/2006/relationships/tags" Target="../tags/tag601.xml"/><Relationship Id="rId50" Type="http://schemas.openxmlformats.org/officeDocument/2006/relationships/tags" Target="../tags/tag604.xml"/><Relationship Id="rId55" Type="http://schemas.openxmlformats.org/officeDocument/2006/relationships/image" Target="../media/image33.png"/><Relationship Id="rId7" Type="http://schemas.openxmlformats.org/officeDocument/2006/relationships/tags" Target="../tags/tag561.xml"/><Relationship Id="rId2" Type="http://schemas.openxmlformats.org/officeDocument/2006/relationships/tags" Target="../tags/tag556.xml"/><Relationship Id="rId16" Type="http://schemas.openxmlformats.org/officeDocument/2006/relationships/tags" Target="../tags/tag570.xml"/><Relationship Id="rId29" Type="http://schemas.openxmlformats.org/officeDocument/2006/relationships/tags" Target="../tags/tag583.xml"/><Relationship Id="rId11" Type="http://schemas.openxmlformats.org/officeDocument/2006/relationships/tags" Target="../tags/tag565.xml"/><Relationship Id="rId24" Type="http://schemas.openxmlformats.org/officeDocument/2006/relationships/tags" Target="../tags/tag578.xml"/><Relationship Id="rId32" Type="http://schemas.openxmlformats.org/officeDocument/2006/relationships/tags" Target="../tags/tag586.xml"/><Relationship Id="rId37" Type="http://schemas.openxmlformats.org/officeDocument/2006/relationships/tags" Target="../tags/tag591.xml"/><Relationship Id="rId40" Type="http://schemas.openxmlformats.org/officeDocument/2006/relationships/tags" Target="../tags/tag594.xml"/><Relationship Id="rId45" Type="http://schemas.openxmlformats.org/officeDocument/2006/relationships/tags" Target="../tags/tag599.xml"/><Relationship Id="rId53" Type="http://schemas.openxmlformats.org/officeDocument/2006/relationships/slideLayout" Target="../slideLayouts/slideLayout7.xml"/><Relationship Id="rId5" Type="http://schemas.openxmlformats.org/officeDocument/2006/relationships/tags" Target="../tags/tag559.xml"/><Relationship Id="rId10" Type="http://schemas.openxmlformats.org/officeDocument/2006/relationships/tags" Target="../tags/tag564.xml"/><Relationship Id="rId19" Type="http://schemas.openxmlformats.org/officeDocument/2006/relationships/tags" Target="../tags/tag573.xml"/><Relationship Id="rId31" Type="http://schemas.openxmlformats.org/officeDocument/2006/relationships/tags" Target="../tags/tag585.xml"/><Relationship Id="rId44" Type="http://schemas.openxmlformats.org/officeDocument/2006/relationships/tags" Target="../tags/tag598.xml"/><Relationship Id="rId52" Type="http://schemas.openxmlformats.org/officeDocument/2006/relationships/tags" Target="../tags/tag606.xml"/><Relationship Id="rId4" Type="http://schemas.openxmlformats.org/officeDocument/2006/relationships/tags" Target="../tags/tag558.xml"/><Relationship Id="rId9" Type="http://schemas.openxmlformats.org/officeDocument/2006/relationships/tags" Target="../tags/tag563.xml"/><Relationship Id="rId14" Type="http://schemas.openxmlformats.org/officeDocument/2006/relationships/tags" Target="../tags/tag568.xml"/><Relationship Id="rId22" Type="http://schemas.openxmlformats.org/officeDocument/2006/relationships/tags" Target="../tags/tag576.xml"/><Relationship Id="rId27" Type="http://schemas.openxmlformats.org/officeDocument/2006/relationships/tags" Target="../tags/tag581.xml"/><Relationship Id="rId30" Type="http://schemas.openxmlformats.org/officeDocument/2006/relationships/tags" Target="../tags/tag584.xml"/><Relationship Id="rId35" Type="http://schemas.openxmlformats.org/officeDocument/2006/relationships/tags" Target="../tags/tag589.xml"/><Relationship Id="rId43" Type="http://schemas.openxmlformats.org/officeDocument/2006/relationships/tags" Target="../tags/tag597.xml"/><Relationship Id="rId48" Type="http://schemas.openxmlformats.org/officeDocument/2006/relationships/tags" Target="../tags/tag602.xml"/><Relationship Id="rId56" Type="http://schemas.openxmlformats.org/officeDocument/2006/relationships/image" Target="../media/image34.png"/><Relationship Id="rId8" Type="http://schemas.openxmlformats.org/officeDocument/2006/relationships/tags" Target="../tags/tag562.xml"/><Relationship Id="rId51" Type="http://schemas.openxmlformats.org/officeDocument/2006/relationships/tags" Target="../tags/tag605.xml"/><Relationship Id="rId3" Type="http://schemas.openxmlformats.org/officeDocument/2006/relationships/tags" Target="../tags/tag557.xml"/><Relationship Id="rId12" Type="http://schemas.openxmlformats.org/officeDocument/2006/relationships/tags" Target="../tags/tag566.xml"/><Relationship Id="rId17" Type="http://schemas.openxmlformats.org/officeDocument/2006/relationships/tags" Target="../tags/tag571.xml"/><Relationship Id="rId25" Type="http://schemas.openxmlformats.org/officeDocument/2006/relationships/tags" Target="../tags/tag579.xml"/><Relationship Id="rId33" Type="http://schemas.openxmlformats.org/officeDocument/2006/relationships/tags" Target="../tags/tag587.xml"/><Relationship Id="rId38" Type="http://schemas.openxmlformats.org/officeDocument/2006/relationships/tags" Target="../tags/tag592.xml"/><Relationship Id="rId46" Type="http://schemas.openxmlformats.org/officeDocument/2006/relationships/tags" Target="../tags/tag600.xml"/><Relationship Id="rId20" Type="http://schemas.openxmlformats.org/officeDocument/2006/relationships/tags" Target="../tags/tag574.xml"/><Relationship Id="rId41" Type="http://schemas.openxmlformats.org/officeDocument/2006/relationships/tags" Target="../tags/tag595.xml"/><Relationship Id="rId54" Type="http://schemas.openxmlformats.org/officeDocument/2006/relationships/image" Target="../media/image32.png"/><Relationship Id="rId1" Type="http://schemas.openxmlformats.org/officeDocument/2006/relationships/tags" Target="../tags/tag555.xml"/><Relationship Id="rId6" Type="http://schemas.openxmlformats.org/officeDocument/2006/relationships/tags" Target="../tags/tag560.xml"/><Relationship Id="rId15" Type="http://schemas.openxmlformats.org/officeDocument/2006/relationships/tags" Target="../tags/tag569.xml"/><Relationship Id="rId23" Type="http://schemas.openxmlformats.org/officeDocument/2006/relationships/tags" Target="../tags/tag577.xml"/><Relationship Id="rId28" Type="http://schemas.openxmlformats.org/officeDocument/2006/relationships/tags" Target="../tags/tag582.xml"/><Relationship Id="rId36" Type="http://schemas.openxmlformats.org/officeDocument/2006/relationships/tags" Target="../tags/tag590.xml"/><Relationship Id="rId49" Type="http://schemas.openxmlformats.org/officeDocument/2006/relationships/tags" Target="../tags/tag60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619.xml"/><Relationship Id="rId18" Type="http://schemas.openxmlformats.org/officeDocument/2006/relationships/tags" Target="../tags/tag624.xml"/><Relationship Id="rId26" Type="http://schemas.openxmlformats.org/officeDocument/2006/relationships/tags" Target="../tags/tag632.xml"/><Relationship Id="rId39" Type="http://schemas.openxmlformats.org/officeDocument/2006/relationships/tags" Target="../tags/tag645.xml"/><Relationship Id="rId21" Type="http://schemas.openxmlformats.org/officeDocument/2006/relationships/tags" Target="../tags/tag627.xml"/><Relationship Id="rId34" Type="http://schemas.openxmlformats.org/officeDocument/2006/relationships/tags" Target="../tags/tag640.xml"/><Relationship Id="rId42" Type="http://schemas.openxmlformats.org/officeDocument/2006/relationships/tags" Target="../tags/tag648.xml"/><Relationship Id="rId47" Type="http://schemas.openxmlformats.org/officeDocument/2006/relationships/tags" Target="../tags/tag653.xml"/><Relationship Id="rId50" Type="http://schemas.openxmlformats.org/officeDocument/2006/relationships/tags" Target="../tags/tag656.xml"/><Relationship Id="rId7" Type="http://schemas.openxmlformats.org/officeDocument/2006/relationships/tags" Target="../tags/tag613.xml"/><Relationship Id="rId2" Type="http://schemas.openxmlformats.org/officeDocument/2006/relationships/tags" Target="../tags/tag608.xml"/><Relationship Id="rId16" Type="http://schemas.openxmlformats.org/officeDocument/2006/relationships/tags" Target="../tags/tag622.xml"/><Relationship Id="rId29" Type="http://schemas.openxmlformats.org/officeDocument/2006/relationships/tags" Target="../tags/tag635.xml"/><Relationship Id="rId11" Type="http://schemas.openxmlformats.org/officeDocument/2006/relationships/tags" Target="../tags/tag617.xml"/><Relationship Id="rId24" Type="http://schemas.openxmlformats.org/officeDocument/2006/relationships/tags" Target="../tags/tag630.xml"/><Relationship Id="rId32" Type="http://schemas.openxmlformats.org/officeDocument/2006/relationships/tags" Target="../tags/tag638.xml"/><Relationship Id="rId37" Type="http://schemas.openxmlformats.org/officeDocument/2006/relationships/tags" Target="../tags/tag643.xml"/><Relationship Id="rId40" Type="http://schemas.openxmlformats.org/officeDocument/2006/relationships/tags" Target="../tags/tag646.xml"/><Relationship Id="rId45" Type="http://schemas.openxmlformats.org/officeDocument/2006/relationships/tags" Target="../tags/tag651.xml"/><Relationship Id="rId53" Type="http://schemas.openxmlformats.org/officeDocument/2006/relationships/slideLayout" Target="../slideLayouts/slideLayout7.xml"/><Relationship Id="rId5" Type="http://schemas.openxmlformats.org/officeDocument/2006/relationships/tags" Target="../tags/tag611.xml"/><Relationship Id="rId10" Type="http://schemas.openxmlformats.org/officeDocument/2006/relationships/tags" Target="../tags/tag616.xml"/><Relationship Id="rId19" Type="http://schemas.openxmlformats.org/officeDocument/2006/relationships/tags" Target="../tags/tag625.xml"/><Relationship Id="rId31" Type="http://schemas.openxmlformats.org/officeDocument/2006/relationships/tags" Target="../tags/tag637.xml"/><Relationship Id="rId44" Type="http://schemas.openxmlformats.org/officeDocument/2006/relationships/tags" Target="../tags/tag650.xml"/><Relationship Id="rId52" Type="http://schemas.openxmlformats.org/officeDocument/2006/relationships/tags" Target="../tags/tag658.xml"/><Relationship Id="rId4" Type="http://schemas.openxmlformats.org/officeDocument/2006/relationships/tags" Target="../tags/tag610.xml"/><Relationship Id="rId9" Type="http://schemas.openxmlformats.org/officeDocument/2006/relationships/tags" Target="../tags/tag615.xml"/><Relationship Id="rId14" Type="http://schemas.openxmlformats.org/officeDocument/2006/relationships/tags" Target="../tags/tag620.xml"/><Relationship Id="rId22" Type="http://schemas.openxmlformats.org/officeDocument/2006/relationships/tags" Target="../tags/tag628.xml"/><Relationship Id="rId27" Type="http://schemas.openxmlformats.org/officeDocument/2006/relationships/tags" Target="../tags/tag633.xml"/><Relationship Id="rId30" Type="http://schemas.openxmlformats.org/officeDocument/2006/relationships/tags" Target="../tags/tag636.xml"/><Relationship Id="rId35" Type="http://schemas.openxmlformats.org/officeDocument/2006/relationships/tags" Target="../tags/tag641.xml"/><Relationship Id="rId43" Type="http://schemas.openxmlformats.org/officeDocument/2006/relationships/tags" Target="../tags/tag649.xml"/><Relationship Id="rId48" Type="http://schemas.openxmlformats.org/officeDocument/2006/relationships/tags" Target="../tags/tag654.xml"/><Relationship Id="rId8" Type="http://schemas.openxmlformats.org/officeDocument/2006/relationships/tags" Target="../tags/tag614.xml"/><Relationship Id="rId51" Type="http://schemas.openxmlformats.org/officeDocument/2006/relationships/tags" Target="../tags/tag657.xml"/><Relationship Id="rId3" Type="http://schemas.openxmlformats.org/officeDocument/2006/relationships/tags" Target="../tags/tag609.xml"/><Relationship Id="rId12" Type="http://schemas.openxmlformats.org/officeDocument/2006/relationships/tags" Target="../tags/tag618.xml"/><Relationship Id="rId17" Type="http://schemas.openxmlformats.org/officeDocument/2006/relationships/tags" Target="../tags/tag623.xml"/><Relationship Id="rId25" Type="http://schemas.openxmlformats.org/officeDocument/2006/relationships/tags" Target="../tags/tag631.xml"/><Relationship Id="rId33" Type="http://schemas.openxmlformats.org/officeDocument/2006/relationships/tags" Target="../tags/tag639.xml"/><Relationship Id="rId38" Type="http://schemas.openxmlformats.org/officeDocument/2006/relationships/tags" Target="../tags/tag644.xml"/><Relationship Id="rId46" Type="http://schemas.openxmlformats.org/officeDocument/2006/relationships/tags" Target="../tags/tag652.xml"/><Relationship Id="rId20" Type="http://schemas.openxmlformats.org/officeDocument/2006/relationships/tags" Target="../tags/tag626.xml"/><Relationship Id="rId41" Type="http://schemas.openxmlformats.org/officeDocument/2006/relationships/tags" Target="../tags/tag647.xml"/><Relationship Id="rId1" Type="http://schemas.openxmlformats.org/officeDocument/2006/relationships/tags" Target="../tags/tag607.xml"/><Relationship Id="rId6" Type="http://schemas.openxmlformats.org/officeDocument/2006/relationships/tags" Target="../tags/tag612.xml"/><Relationship Id="rId15" Type="http://schemas.openxmlformats.org/officeDocument/2006/relationships/tags" Target="../tags/tag621.xml"/><Relationship Id="rId23" Type="http://schemas.openxmlformats.org/officeDocument/2006/relationships/tags" Target="../tags/tag629.xml"/><Relationship Id="rId28" Type="http://schemas.openxmlformats.org/officeDocument/2006/relationships/tags" Target="../tags/tag634.xml"/><Relationship Id="rId36" Type="http://schemas.openxmlformats.org/officeDocument/2006/relationships/tags" Target="../tags/tag642.xml"/><Relationship Id="rId49" Type="http://schemas.openxmlformats.org/officeDocument/2006/relationships/tags" Target="../tags/tag65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66.xml"/><Relationship Id="rId13" Type="http://schemas.openxmlformats.org/officeDocument/2006/relationships/tags" Target="../tags/tag671.xml"/><Relationship Id="rId18" Type="http://schemas.openxmlformats.org/officeDocument/2006/relationships/tags" Target="../tags/tag676.xml"/><Relationship Id="rId26" Type="http://schemas.openxmlformats.org/officeDocument/2006/relationships/tags" Target="../tags/tag684.xml"/><Relationship Id="rId3" Type="http://schemas.openxmlformats.org/officeDocument/2006/relationships/tags" Target="../tags/tag661.xml"/><Relationship Id="rId21" Type="http://schemas.openxmlformats.org/officeDocument/2006/relationships/tags" Target="../tags/tag679.xml"/><Relationship Id="rId7" Type="http://schemas.openxmlformats.org/officeDocument/2006/relationships/tags" Target="../tags/tag665.xml"/><Relationship Id="rId12" Type="http://schemas.openxmlformats.org/officeDocument/2006/relationships/tags" Target="../tags/tag670.xml"/><Relationship Id="rId17" Type="http://schemas.openxmlformats.org/officeDocument/2006/relationships/tags" Target="../tags/tag675.xml"/><Relationship Id="rId25" Type="http://schemas.openxmlformats.org/officeDocument/2006/relationships/tags" Target="../tags/tag683.xml"/><Relationship Id="rId2" Type="http://schemas.openxmlformats.org/officeDocument/2006/relationships/tags" Target="../tags/tag660.xml"/><Relationship Id="rId16" Type="http://schemas.openxmlformats.org/officeDocument/2006/relationships/tags" Target="../tags/tag674.xml"/><Relationship Id="rId20" Type="http://schemas.openxmlformats.org/officeDocument/2006/relationships/tags" Target="../tags/tag678.xml"/><Relationship Id="rId29" Type="http://schemas.openxmlformats.org/officeDocument/2006/relationships/image" Target="../media/image35.jpeg"/><Relationship Id="rId1" Type="http://schemas.openxmlformats.org/officeDocument/2006/relationships/tags" Target="../tags/tag659.xml"/><Relationship Id="rId6" Type="http://schemas.openxmlformats.org/officeDocument/2006/relationships/tags" Target="../tags/tag664.xml"/><Relationship Id="rId11" Type="http://schemas.openxmlformats.org/officeDocument/2006/relationships/tags" Target="../tags/tag669.xml"/><Relationship Id="rId24" Type="http://schemas.openxmlformats.org/officeDocument/2006/relationships/tags" Target="../tags/tag682.xml"/><Relationship Id="rId5" Type="http://schemas.openxmlformats.org/officeDocument/2006/relationships/tags" Target="../tags/tag663.xml"/><Relationship Id="rId15" Type="http://schemas.openxmlformats.org/officeDocument/2006/relationships/tags" Target="../tags/tag673.xml"/><Relationship Id="rId23" Type="http://schemas.openxmlformats.org/officeDocument/2006/relationships/tags" Target="../tags/tag681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668.xml"/><Relationship Id="rId19" Type="http://schemas.openxmlformats.org/officeDocument/2006/relationships/tags" Target="../tags/tag677.xml"/><Relationship Id="rId4" Type="http://schemas.openxmlformats.org/officeDocument/2006/relationships/tags" Target="../tags/tag662.xml"/><Relationship Id="rId9" Type="http://schemas.openxmlformats.org/officeDocument/2006/relationships/tags" Target="../tags/tag667.xml"/><Relationship Id="rId14" Type="http://schemas.openxmlformats.org/officeDocument/2006/relationships/tags" Target="../tags/tag672.xml"/><Relationship Id="rId22" Type="http://schemas.openxmlformats.org/officeDocument/2006/relationships/tags" Target="../tags/tag680.xml"/><Relationship Id="rId27" Type="http://schemas.openxmlformats.org/officeDocument/2006/relationships/tags" Target="../tags/tag685.xml"/><Relationship Id="rId30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9.png"/><Relationship Id="rId2" Type="http://schemas.openxmlformats.org/officeDocument/2006/relationships/tags" Target="../tags/tag11.xml"/><Relationship Id="rId16" Type="http://schemas.openxmlformats.org/officeDocument/2006/relationships/image" Target="../media/image8.jpe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7.pn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notesSlide" Target="../notesSlides/notesSlide3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tags" Target="../tags/tag45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notesSlide" Target="../notesSlides/notesSlide4.xml"/><Relationship Id="rId21" Type="http://schemas.openxmlformats.org/officeDocument/2006/relationships/tags" Target="../tags/tag66.xml"/><Relationship Id="rId34" Type="http://schemas.openxmlformats.org/officeDocument/2006/relationships/image" Target="../media/image14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13.jpeg"/><Relationship Id="rId38" Type="http://schemas.openxmlformats.org/officeDocument/2006/relationships/image" Target="../media/image18.jpe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29" Type="http://schemas.openxmlformats.org/officeDocument/2006/relationships/image" Target="../media/image9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tags" Target="../tags/tag69.xml"/><Relationship Id="rId32" Type="http://schemas.openxmlformats.org/officeDocument/2006/relationships/image" Target="../media/image12.jpeg"/><Relationship Id="rId37" Type="http://schemas.openxmlformats.org/officeDocument/2006/relationships/image" Target="../media/image17.jpe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28" Type="http://schemas.openxmlformats.org/officeDocument/2006/relationships/image" Target="../media/image8.jpeg"/><Relationship Id="rId36" Type="http://schemas.openxmlformats.org/officeDocument/2006/relationships/image" Target="../media/image16.jpeg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31" Type="http://schemas.openxmlformats.org/officeDocument/2006/relationships/image" Target="../media/image11.jpe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image" Target="../media/image7.png"/><Relationship Id="rId30" Type="http://schemas.openxmlformats.org/officeDocument/2006/relationships/image" Target="../media/image5.png"/><Relationship Id="rId35" Type="http://schemas.openxmlformats.org/officeDocument/2006/relationships/image" Target="../media/image15.jpeg"/><Relationship Id="rId8" Type="http://schemas.openxmlformats.org/officeDocument/2006/relationships/tags" Target="../tags/tag53.xml"/><Relationship Id="rId3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26" Type="http://schemas.openxmlformats.org/officeDocument/2006/relationships/tags" Target="../tags/tag95.xml"/><Relationship Id="rId39" Type="http://schemas.openxmlformats.org/officeDocument/2006/relationships/tags" Target="../tags/tag108.xml"/><Relationship Id="rId21" Type="http://schemas.openxmlformats.org/officeDocument/2006/relationships/tags" Target="../tags/tag90.xml"/><Relationship Id="rId34" Type="http://schemas.openxmlformats.org/officeDocument/2006/relationships/tags" Target="../tags/tag103.xml"/><Relationship Id="rId42" Type="http://schemas.openxmlformats.org/officeDocument/2006/relationships/tags" Target="../tags/tag111.xml"/><Relationship Id="rId47" Type="http://schemas.openxmlformats.org/officeDocument/2006/relationships/tags" Target="../tags/tag116.xml"/><Relationship Id="rId50" Type="http://schemas.openxmlformats.org/officeDocument/2006/relationships/tags" Target="../tags/tag119.xml"/><Relationship Id="rId55" Type="http://schemas.openxmlformats.org/officeDocument/2006/relationships/slideLayout" Target="../slideLayouts/slideLayout18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9" Type="http://schemas.openxmlformats.org/officeDocument/2006/relationships/tags" Target="../tags/tag98.xml"/><Relationship Id="rId11" Type="http://schemas.openxmlformats.org/officeDocument/2006/relationships/tags" Target="../tags/tag80.xml"/><Relationship Id="rId24" Type="http://schemas.openxmlformats.org/officeDocument/2006/relationships/tags" Target="../tags/tag93.xml"/><Relationship Id="rId32" Type="http://schemas.openxmlformats.org/officeDocument/2006/relationships/tags" Target="../tags/tag101.xml"/><Relationship Id="rId37" Type="http://schemas.openxmlformats.org/officeDocument/2006/relationships/tags" Target="../tags/tag106.xml"/><Relationship Id="rId40" Type="http://schemas.openxmlformats.org/officeDocument/2006/relationships/tags" Target="../tags/tag109.xml"/><Relationship Id="rId45" Type="http://schemas.openxmlformats.org/officeDocument/2006/relationships/tags" Target="../tags/tag114.xml"/><Relationship Id="rId53" Type="http://schemas.openxmlformats.org/officeDocument/2006/relationships/tags" Target="../tags/tag122.xml"/><Relationship Id="rId58" Type="http://schemas.openxmlformats.org/officeDocument/2006/relationships/image" Target="../media/image19.jpeg"/><Relationship Id="rId5" Type="http://schemas.openxmlformats.org/officeDocument/2006/relationships/tags" Target="../tags/tag74.xml"/><Relationship Id="rId61" Type="http://schemas.openxmlformats.org/officeDocument/2006/relationships/image" Target="../media/image22.png"/><Relationship Id="rId19" Type="http://schemas.openxmlformats.org/officeDocument/2006/relationships/tags" Target="../tags/tag88.xml"/><Relationship Id="rId14" Type="http://schemas.openxmlformats.org/officeDocument/2006/relationships/tags" Target="../tags/tag83.xml"/><Relationship Id="rId22" Type="http://schemas.openxmlformats.org/officeDocument/2006/relationships/tags" Target="../tags/tag91.xml"/><Relationship Id="rId27" Type="http://schemas.openxmlformats.org/officeDocument/2006/relationships/tags" Target="../tags/tag96.xml"/><Relationship Id="rId30" Type="http://schemas.openxmlformats.org/officeDocument/2006/relationships/tags" Target="../tags/tag99.xml"/><Relationship Id="rId35" Type="http://schemas.openxmlformats.org/officeDocument/2006/relationships/tags" Target="../tags/tag104.xml"/><Relationship Id="rId43" Type="http://schemas.openxmlformats.org/officeDocument/2006/relationships/tags" Target="../tags/tag112.xml"/><Relationship Id="rId48" Type="http://schemas.openxmlformats.org/officeDocument/2006/relationships/tags" Target="../tags/tag117.xml"/><Relationship Id="rId56" Type="http://schemas.openxmlformats.org/officeDocument/2006/relationships/notesSlide" Target="../notesSlides/notesSlide5.xml"/><Relationship Id="rId8" Type="http://schemas.openxmlformats.org/officeDocument/2006/relationships/tags" Target="../tags/tag77.xml"/><Relationship Id="rId51" Type="http://schemas.openxmlformats.org/officeDocument/2006/relationships/tags" Target="../tags/tag120.xml"/><Relationship Id="rId3" Type="http://schemas.openxmlformats.org/officeDocument/2006/relationships/tags" Target="../tags/tag72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tags" Target="../tags/tag94.xml"/><Relationship Id="rId33" Type="http://schemas.openxmlformats.org/officeDocument/2006/relationships/tags" Target="../tags/tag102.xml"/><Relationship Id="rId38" Type="http://schemas.openxmlformats.org/officeDocument/2006/relationships/tags" Target="../tags/tag107.xml"/><Relationship Id="rId46" Type="http://schemas.openxmlformats.org/officeDocument/2006/relationships/tags" Target="../tags/tag115.xml"/><Relationship Id="rId59" Type="http://schemas.openxmlformats.org/officeDocument/2006/relationships/image" Target="../media/image20.png"/><Relationship Id="rId20" Type="http://schemas.openxmlformats.org/officeDocument/2006/relationships/tags" Target="../tags/tag89.xml"/><Relationship Id="rId41" Type="http://schemas.openxmlformats.org/officeDocument/2006/relationships/tags" Target="../tags/tag110.xml"/><Relationship Id="rId54" Type="http://schemas.openxmlformats.org/officeDocument/2006/relationships/tags" Target="../tags/tag123.xml"/><Relationship Id="rId62" Type="http://schemas.openxmlformats.org/officeDocument/2006/relationships/image" Target="../media/image23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28" Type="http://schemas.openxmlformats.org/officeDocument/2006/relationships/tags" Target="../tags/tag97.xml"/><Relationship Id="rId36" Type="http://schemas.openxmlformats.org/officeDocument/2006/relationships/tags" Target="../tags/tag105.xml"/><Relationship Id="rId49" Type="http://schemas.openxmlformats.org/officeDocument/2006/relationships/tags" Target="../tags/tag118.xml"/><Relationship Id="rId57" Type="http://schemas.openxmlformats.org/officeDocument/2006/relationships/image" Target="../media/image8.jpeg"/><Relationship Id="rId10" Type="http://schemas.openxmlformats.org/officeDocument/2006/relationships/tags" Target="../tags/tag79.xml"/><Relationship Id="rId31" Type="http://schemas.openxmlformats.org/officeDocument/2006/relationships/tags" Target="../tags/tag100.xml"/><Relationship Id="rId44" Type="http://schemas.openxmlformats.org/officeDocument/2006/relationships/tags" Target="../tags/tag113.xml"/><Relationship Id="rId52" Type="http://schemas.openxmlformats.org/officeDocument/2006/relationships/tags" Target="../tags/tag121.xml"/><Relationship Id="rId60" Type="http://schemas.openxmlformats.org/officeDocument/2006/relationships/image" Target="../media/image21.png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image" Target="../media/image24.jpeg"/><Relationship Id="rId3" Type="http://schemas.openxmlformats.org/officeDocument/2006/relationships/tags" Target="../tags/tag126.xml"/><Relationship Id="rId21" Type="http://schemas.openxmlformats.org/officeDocument/2006/relationships/tags" Target="../tags/tag144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tags" Target="../tags/tag147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tags" Target="../tags/tag146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173.xml"/><Relationship Id="rId21" Type="http://schemas.openxmlformats.org/officeDocument/2006/relationships/tags" Target="../tags/tag168.xml"/><Relationship Id="rId42" Type="http://schemas.openxmlformats.org/officeDocument/2006/relationships/tags" Target="../tags/tag189.xml"/><Relationship Id="rId47" Type="http://schemas.openxmlformats.org/officeDocument/2006/relationships/tags" Target="../tags/tag194.xml"/><Relationship Id="rId63" Type="http://schemas.openxmlformats.org/officeDocument/2006/relationships/tags" Target="../tags/tag210.xml"/><Relationship Id="rId68" Type="http://schemas.openxmlformats.org/officeDocument/2006/relationships/tags" Target="../tags/tag215.xml"/><Relationship Id="rId7" Type="http://schemas.openxmlformats.org/officeDocument/2006/relationships/tags" Target="../tags/tag154.xml"/><Relationship Id="rId71" Type="http://schemas.openxmlformats.org/officeDocument/2006/relationships/notesSlide" Target="../notesSlides/notesSlide6.xml"/><Relationship Id="rId2" Type="http://schemas.openxmlformats.org/officeDocument/2006/relationships/tags" Target="../tags/tag149.xml"/><Relationship Id="rId16" Type="http://schemas.openxmlformats.org/officeDocument/2006/relationships/tags" Target="../tags/tag163.xml"/><Relationship Id="rId29" Type="http://schemas.openxmlformats.org/officeDocument/2006/relationships/tags" Target="../tags/tag176.xml"/><Relationship Id="rId11" Type="http://schemas.openxmlformats.org/officeDocument/2006/relationships/tags" Target="../tags/tag158.xml"/><Relationship Id="rId24" Type="http://schemas.openxmlformats.org/officeDocument/2006/relationships/tags" Target="../tags/tag171.xml"/><Relationship Id="rId32" Type="http://schemas.openxmlformats.org/officeDocument/2006/relationships/tags" Target="../tags/tag179.xml"/><Relationship Id="rId37" Type="http://schemas.openxmlformats.org/officeDocument/2006/relationships/tags" Target="../tags/tag184.xml"/><Relationship Id="rId40" Type="http://schemas.openxmlformats.org/officeDocument/2006/relationships/tags" Target="../tags/tag187.xml"/><Relationship Id="rId45" Type="http://schemas.openxmlformats.org/officeDocument/2006/relationships/tags" Target="../tags/tag192.xml"/><Relationship Id="rId53" Type="http://schemas.openxmlformats.org/officeDocument/2006/relationships/tags" Target="../tags/tag200.xml"/><Relationship Id="rId58" Type="http://schemas.openxmlformats.org/officeDocument/2006/relationships/tags" Target="../tags/tag205.xml"/><Relationship Id="rId66" Type="http://schemas.openxmlformats.org/officeDocument/2006/relationships/tags" Target="../tags/tag213.xml"/><Relationship Id="rId5" Type="http://schemas.openxmlformats.org/officeDocument/2006/relationships/tags" Target="../tags/tag152.xml"/><Relationship Id="rId61" Type="http://schemas.openxmlformats.org/officeDocument/2006/relationships/tags" Target="../tags/tag208.xml"/><Relationship Id="rId19" Type="http://schemas.openxmlformats.org/officeDocument/2006/relationships/tags" Target="../tags/tag166.xml"/><Relationship Id="rId14" Type="http://schemas.openxmlformats.org/officeDocument/2006/relationships/tags" Target="../tags/tag161.xml"/><Relationship Id="rId22" Type="http://schemas.openxmlformats.org/officeDocument/2006/relationships/tags" Target="../tags/tag169.xml"/><Relationship Id="rId27" Type="http://schemas.openxmlformats.org/officeDocument/2006/relationships/tags" Target="../tags/tag174.xml"/><Relationship Id="rId30" Type="http://schemas.openxmlformats.org/officeDocument/2006/relationships/tags" Target="../tags/tag177.xml"/><Relationship Id="rId35" Type="http://schemas.openxmlformats.org/officeDocument/2006/relationships/tags" Target="../tags/tag182.xml"/><Relationship Id="rId43" Type="http://schemas.openxmlformats.org/officeDocument/2006/relationships/tags" Target="../tags/tag190.xml"/><Relationship Id="rId48" Type="http://schemas.openxmlformats.org/officeDocument/2006/relationships/tags" Target="../tags/tag195.xml"/><Relationship Id="rId56" Type="http://schemas.openxmlformats.org/officeDocument/2006/relationships/tags" Target="../tags/tag203.xml"/><Relationship Id="rId64" Type="http://schemas.openxmlformats.org/officeDocument/2006/relationships/tags" Target="../tags/tag211.xml"/><Relationship Id="rId69" Type="http://schemas.openxmlformats.org/officeDocument/2006/relationships/tags" Target="../tags/tag216.xml"/><Relationship Id="rId8" Type="http://schemas.openxmlformats.org/officeDocument/2006/relationships/tags" Target="../tags/tag155.xml"/><Relationship Id="rId51" Type="http://schemas.openxmlformats.org/officeDocument/2006/relationships/tags" Target="../tags/tag198.xml"/><Relationship Id="rId3" Type="http://schemas.openxmlformats.org/officeDocument/2006/relationships/tags" Target="../tags/tag150.xml"/><Relationship Id="rId12" Type="http://schemas.openxmlformats.org/officeDocument/2006/relationships/tags" Target="../tags/tag159.xml"/><Relationship Id="rId17" Type="http://schemas.openxmlformats.org/officeDocument/2006/relationships/tags" Target="../tags/tag164.xml"/><Relationship Id="rId25" Type="http://schemas.openxmlformats.org/officeDocument/2006/relationships/tags" Target="../tags/tag172.xml"/><Relationship Id="rId33" Type="http://schemas.openxmlformats.org/officeDocument/2006/relationships/tags" Target="../tags/tag180.xml"/><Relationship Id="rId38" Type="http://schemas.openxmlformats.org/officeDocument/2006/relationships/tags" Target="../tags/tag185.xml"/><Relationship Id="rId46" Type="http://schemas.openxmlformats.org/officeDocument/2006/relationships/tags" Target="../tags/tag193.xml"/><Relationship Id="rId59" Type="http://schemas.openxmlformats.org/officeDocument/2006/relationships/tags" Target="../tags/tag206.xml"/><Relationship Id="rId67" Type="http://schemas.openxmlformats.org/officeDocument/2006/relationships/tags" Target="../tags/tag214.xml"/><Relationship Id="rId20" Type="http://schemas.openxmlformats.org/officeDocument/2006/relationships/tags" Target="../tags/tag167.xml"/><Relationship Id="rId41" Type="http://schemas.openxmlformats.org/officeDocument/2006/relationships/tags" Target="../tags/tag188.xml"/><Relationship Id="rId54" Type="http://schemas.openxmlformats.org/officeDocument/2006/relationships/tags" Target="../tags/tag201.xml"/><Relationship Id="rId62" Type="http://schemas.openxmlformats.org/officeDocument/2006/relationships/tags" Target="../tags/tag209.xml"/><Relationship Id="rId70" Type="http://schemas.openxmlformats.org/officeDocument/2006/relationships/slideLayout" Target="../slideLayouts/slideLayout18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5" Type="http://schemas.openxmlformats.org/officeDocument/2006/relationships/tags" Target="../tags/tag162.xml"/><Relationship Id="rId23" Type="http://schemas.openxmlformats.org/officeDocument/2006/relationships/tags" Target="../tags/tag170.xml"/><Relationship Id="rId28" Type="http://schemas.openxmlformats.org/officeDocument/2006/relationships/tags" Target="../tags/tag175.xml"/><Relationship Id="rId36" Type="http://schemas.openxmlformats.org/officeDocument/2006/relationships/tags" Target="../tags/tag183.xml"/><Relationship Id="rId49" Type="http://schemas.openxmlformats.org/officeDocument/2006/relationships/tags" Target="../tags/tag196.xml"/><Relationship Id="rId57" Type="http://schemas.openxmlformats.org/officeDocument/2006/relationships/tags" Target="../tags/tag204.xml"/><Relationship Id="rId10" Type="http://schemas.openxmlformats.org/officeDocument/2006/relationships/tags" Target="../tags/tag157.xml"/><Relationship Id="rId31" Type="http://schemas.openxmlformats.org/officeDocument/2006/relationships/tags" Target="../tags/tag178.xml"/><Relationship Id="rId44" Type="http://schemas.openxmlformats.org/officeDocument/2006/relationships/tags" Target="../tags/tag191.xml"/><Relationship Id="rId52" Type="http://schemas.openxmlformats.org/officeDocument/2006/relationships/tags" Target="../tags/tag199.xml"/><Relationship Id="rId60" Type="http://schemas.openxmlformats.org/officeDocument/2006/relationships/tags" Target="../tags/tag207.xml"/><Relationship Id="rId65" Type="http://schemas.openxmlformats.org/officeDocument/2006/relationships/tags" Target="../tags/tag212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3" Type="http://schemas.openxmlformats.org/officeDocument/2006/relationships/tags" Target="../tags/tag160.xml"/><Relationship Id="rId18" Type="http://schemas.openxmlformats.org/officeDocument/2006/relationships/tags" Target="../tags/tag165.xml"/><Relationship Id="rId39" Type="http://schemas.openxmlformats.org/officeDocument/2006/relationships/tags" Target="../tags/tag186.xml"/><Relationship Id="rId34" Type="http://schemas.openxmlformats.org/officeDocument/2006/relationships/tags" Target="../tags/tag181.xml"/><Relationship Id="rId50" Type="http://schemas.openxmlformats.org/officeDocument/2006/relationships/tags" Target="../tags/tag197.xml"/><Relationship Id="rId55" Type="http://schemas.openxmlformats.org/officeDocument/2006/relationships/tags" Target="../tags/tag20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42.xml"/><Relationship Id="rId21" Type="http://schemas.openxmlformats.org/officeDocument/2006/relationships/tags" Target="../tags/tag237.xml"/><Relationship Id="rId34" Type="http://schemas.openxmlformats.org/officeDocument/2006/relationships/tags" Target="../tags/tag250.xml"/><Relationship Id="rId42" Type="http://schemas.openxmlformats.org/officeDocument/2006/relationships/tags" Target="../tags/tag258.xml"/><Relationship Id="rId47" Type="http://schemas.openxmlformats.org/officeDocument/2006/relationships/tags" Target="../tags/tag263.xml"/><Relationship Id="rId50" Type="http://schemas.openxmlformats.org/officeDocument/2006/relationships/tags" Target="../tags/tag266.xml"/><Relationship Id="rId55" Type="http://schemas.openxmlformats.org/officeDocument/2006/relationships/tags" Target="../tags/tag271.xml"/><Relationship Id="rId63" Type="http://schemas.openxmlformats.org/officeDocument/2006/relationships/slideLayout" Target="../slideLayouts/slideLayout7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6" Type="http://schemas.openxmlformats.org/officeDocument/2006/relationships/tags" Target="../tags/tag232.xml"/><Relationship Id="rId29" Type="http://schemas.openxmlformats.org/officeDocument/2006/relationships/tags" Target="../tags/tag245.xml"/><Relationship Id="rId11" Type="http://schemas.openxmlformats.org/officeDocument/2006/relationships/tags" Target="../tags/tag227.xml"/><Relationship Id="rId24" Type="http://schemas.openxmlformats.org/officeDocument/2006/relationships/tags" Target="../tags/tag240.xml"/><Relationship Id="rId32" Type="http://schemas.openxmlformats.org/officeDocument/2006/relationships/tags" Target="../tags/tag248.xml"/><Relationship Id="rId37" Type="http://schemas.openxmlformats.org/officeDocument/2006/relationships/tags" Target="../tags/tag253.xml"/><Relationship Id="rId40" Type="http://schemas.openxmlformats.org/officeDocument/2006/relationships/tags" Target="../tags/tag256.xml"/><Relationship Id="rId45" Type="http://schemas.openxmlformats.org/officeDocument/2006/relationships/tags" Target="../tags/tag261.xml"/><Relationship Id="rId53" Type="http://schemas.openxmlformats.org/officeDocument/2006/relationships/tags" Target="../tags/tag269.xml"/><Relationship Id="rId58" Type="http://schemas.openxmlformats.org/officeDocument/2006/relationships/tags" Target="../tags/tag274.xml"/><Relationship Id="rId5" Type="http://schemas.openxmlformats.org/officeDocument/2006/relationships/tags" Target="../tags/tag221.xml"/><Relationship Id="rId61" Type="http://schemas.openxmlformats.org/officeDocument/2006/relationships/tags" Target="../tags/tag277.xml"/><Relationship Id="rId19" Type="http://schemas.openxmlformats.org/officeDocument/2006/relationships/tags" Target="../tags/tag235.xml"/><Relationship Id="rId14" Type="http://schemas.openxmlformats.org/officeDocument/2006/relationships/tags" Target="../tags/tag230.xml"/><Relationship Id="rId22" Type="http://schemas.openxmlformats.org/officeDocument/2006/relationships/tags" Target="../tags/tag238.xml"/><Relationship Id="rId27" Type="http://schemas.openxmlformats.org/officeDocument/2006/relationships/tags" Target="../tags/tag243.xml"/><Relationship Id="rId30" Type="http://schemas.openxmlformats.org/officeDocument/2006/relationships/tags" Target="../tags/tag246.xml"/><Relationship Id="rId35" Type="http://schemas.openxmlformats.org/officeDocument/2006/relationships/tags" Target="../tags/tag251.xml"/><Relationship Id="rId43" Type="http://schemas.openxmlformats.org/officeDocument/2006/relationships/tags" Target="../tags/tag259.xml"/><Relationship Id="rId48" Type="http://schemas.openxmlformats.org/officeDocument/2006/relationships/tags" Target="../tags/tag264.xml"/><Relationship Id="rId56" Type="http://schemas.openxmlformats.org/officeDocument/2006/relationships/tags" Target="../tags/tag272.xml"/><Relationship Id="rId64" Type="http://schemas.openxmlformats.org/officeDocument/2006/relationships/notesSlide" Target="../notesSlides/notesSlide7.xml"/><Relationship Id="rId8" Type="http://schemas.openxmlformats.org/officeDocument/2006/relationships/tags" Target="../tags/tag224.xml"/><Relationship Id="rId51" Type="http://schemas.openxmlformats.org/officeDocument/2006/relationships/tags" Target="../tags/tag267.xml"/><Relationship Id="rId3" Type="http://schemas.openxmlformats.org/officeDocument/2006/relationships/tags" Target="../tags/tag219.xml"/><Relationship Id="rId12" Type="http://schemas.openxmlformats.org/officeDocument/2006/relationships/tags" Target="../tags/tag228.xml"/><Relationship Id="rId17" Type="http://schemas.openxmlformats.org/officeDocument/2006/relationships/tags" Target="../tags/tag233.xml"/><Relationship Id="rId25" Type="http://schemas.openxmlformats.org/officeDocument/2006/relationships/tags" Target="../tags/tag241.xml"/><Relationship Id="rId33" Type="http://schemas.openxmlformats.org/officeDocument/2006/relationships/tags" Target="../tags/tag249.xml"/><Relationship Id="rId38" Type="http://schemas.openxmlformats.org/officeDocument/2006/relationships/tags" Target="../tags/tag254.xml"/><Relationship Id="rId46" Type="http://schemas.openxmlformats.org/officeDocument/2006/relationships/tags" Target="../tags/tag262.xml"/><Relationship Id="rId59" Type="http://schemas.openxmlformats.org/officeDocument/2006/relationships/tags" Target="../tags/tag275.xml"/><Relationship Id="rId20" Type="http://schemas.openxmlformats.org/officeDocument/2006/relationships/tags" Target="../tags/tag236.xml"/><Relationship Id="rId41" Type="http://schemas.openxmlformats.org/officeDocument/2006/relationships/tags" Target="../tags/tag257.xml"/><Relationship Id="rId54" Type="http://schemas.openxmlformats.org/officeDocument/2006/relationships/tags" Target="../tags/tag270.xml"/><Relationship Id="rId62" Type="http://schemas.openxmlformats.org/officeDocument/2006/relationships/tags" Target="../tags/tag27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5" Type="http://schemas.openxmlformats.org/officeDocument/2006/relationships/tags" Target="../tags/tag231.xml"/><Relationship Id="rId23" Type="http://schemas.openxmlformats.org/officeDocument/2006/relationships/tags" Target="../tags/tag239.xml"/><Relationship Id="rId28" Type="http://schemas.openxmlformats.org/officeDocument/2006/relationships/tags" Target="../tags/tag244.xml"/><Relationship Id="rId36" Type="http://schemas.openxmlformats.org/officeDocument/2006/relationships/tags" Target="../tags/tag252.xml"/><Relationship Id="rId49" Type="http://schemas.openxmlformats.org/officeDocument/2006/relationships/tags" Target="../tags/tag265.xml"/><Relationship Id="rId57" Type="http://schemas.openxmlformats.org/officeDocument/2006/relationships/tags" Target="../tags/tag273.xml"/><Relationship Id="rId10" Type="http://schemas.openxmlformats.org/officeDocument/2006/relationships/tags" Target="../tags/tag226.xml"/><Relationship Id="rId31" Type="http://schemas.openxmlformats.org/officeDocument/2006/relationships/tags" Target="../tags/tag247.xml"/><Relationship Id="rId44" Type="http://schemas.openxmlformats.org/officeDocument/2006/relationships/tags" Target="../tags/tag260.xml"/><Relationship Id="rId52" Type="http://schemas.openxmlformats.org/officeDocument/2006/relationships/tags" Target="../tags/tag268.xml"/><Relationship Id="rId60" Type="http://schemas.openxmlformats.org/officeDocument/2006/relationships/tags" Target="../tags/tag276.xml"/><Relationship Id="rId65" Type="http://schemas.openxmlformats.org/officeDocument/2006/relationships/image" Target="../media/image25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3" Type="http://schemas.openxmlformats.org/officeDocument/2006/relationships/tags" Target="../tags/tag229.xml"/><Relationship Id="rId18" Type="http://schemas.openxmlformats.org/officeDocument/2006/relationships/tags" Target="../tags/tag234.xml"/><Relationship Id="rId39" Type="http://schemas.openxmlformats.org/officeDocument/2006/relationships/tags" Target="../tags/tag255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91.xml"/><Relationship Id="rId18" Type="http://schemas.openxmlformats.org/officeDocument/2006/relationships/tags" Target="../tags/tag296.xml"/><Relationship Id="rId26" Type="http://schemas.openxmlformats.org/officeDocument/2006/relationships/tags" Target="../tags/tag304.xml"/><Relationship Id="rId39" Type="http://schemas.openxmlformats.org/officeDocument/2006/relationships/tags" Target="../tags/tag317.xml"/><Relationship Id="rId21" Type="http://schemas.openxmlformats.org/officeDocument/2006/relationships/tags" Target="../tags/tag299.xml"/><Relationship Id="rId34" Type="http://schemas.openxmlformats.org/officeDocument/2006/relationships/tags" Target="../tags/tag312.xml"/><Relationship Id="rId42" Type="http://schemas.openxmlformats.org/officeDocument/2006/relationships/tags" Target="../tags/tag320.xml"/><Relationship Id="rId47" Type="http://schemas.openxmlformats.org/officeDocument/2006/relationships/tags" Target="../tags/tag325.xml"/><Relationship Id="rId50" Type="http://schemas.openxmlformats.org/officeDocument/2006/relationships/tags" Target="../tags/tag328.xml"/><Relationship Id="rId55" Type="http://schemas.openxmlformats.org/officeDocument/2006/relationships/slideLayout" Target="../slideLayouts/slideLayout7.xml"/><Relationship Id="rId7" Type="http://schemas.openxmlformats.org/officeDocument/2006/relationships/tags" Target="../tags/tag285.xml"/><Relationship Id="rId2" Type="http://schemas.openxmlformats.org/officeDocument/2006/relationships/tags" Target="../tags/tag280.xml"/><Relationship Id="rId16" Type="http://schemas.openxmlformats.org/officeDocument/2006/relationships/tags" Target="../tags/tag294.xml"/><Relationship Id="rId29" Type="http://schemas.openxmlformats.org/officeDocument/2006/relationships/tags" Target="../tags/tag307.xml"/><Relationship Id="rId11" Type="http://schemas.openxmlformats.org/officeDocument/2006/relationships/tags" Target="../tags/tag289.xml"/><Relationship Id="rId24" Type="http://schemas.openxmlformats.org/officeDocument/2006/relationships/tags" Target="../tags/tag302.xml"/><Relationship Id="rId32" Type="http://schemas.openxmlformats.org/officeDocument/2006/relationships/tags" Target="../tags/tag310.xml"/><Relationship Id="rId37" Type="http://schemas.openxmlformats.org/officeDocument/2006/relationships/tags" Target="../tags/tag315.xml"/><Relationship Id="rId40" Type="http://schemas.openxmlformats.org/officeDocument/2006/relationships/tags" Target="../tags/tag318.xml"/><Relationship Id="rId45" Type="http://schemas.openxmlformats.org/officeDocument/2006/relationships/tags" Target="../tags/tag323.xml"/><Relationship Id="rId53" Type="http://schemas.openxmlformats.org/officeDocument/2006/relationships/tags" Target="../tags/tag331.xml"/><Relationship Id="rId58" Type="http://schemas.openxmlformats.org/officeDocument/2006/relationships/image" Target="../media/image26.png"/><Relationship Id="rId5" Type="http://schemas.openxmlformats.org/officeDocument/2006/relationships/tags" Target="../tags/tag283.xml"/><Relationship Id="rId19" Type="http://schemas.openxmlformats.org/officeDocument/2006/relationships/tags" Target="../tags/tag297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Relationship Id="rId22" Type="http://schemas.openxmlformats.org/officeDocument/2006/relationships/tags" Target="../tags/tag300.xml"/><Relationship Id="rId27" Type="http://schemas.openxmlformats.org/officeDocument/2006/relationships/tags" Target="../tags/tag305.xml"/><Relationship Id="rId30" Type="http://schemas.openxmlformats.org/officeDocument/2006/relationships/tags" Target="../tags/tag308.xml"/><Relationship Id="rId35" Type="http://schemas.openxmlformats.org/officeDocument/2006/relationships/tags" Target="../tags/tag313.xml"/><Relationship Id="rId43" Type="http://schemas.openxmlformats.org/officeDocument/2006/relationships/tags" Target="../tags/tag321.xml"/><Relationship Id="rId48" Type="http://schemas.openxmlformats.org/officeDocument/2006/relationships/tags" Target="../tags/tag326.xml"/><Relationship Id="rId56" Type="http://schemas.openxmlformats.org/officeDocument/2006/relationships/notesSlide" Target="../notesSlides/notesSlide8.xml"/><Relationship Id="rId8" Type="http://schemas.openxmlformats.org/officeDocument/2006/relationships/tags" Target="../tags/tag286.xml"/><Relationship Id="rId51" Type="http://schemas.openxmlformats.org/officeDocument/2006/relationships/tags" Target="../tags/tag329.xml"/><Relationship Id="rId3" Type="http://schemas.openxmlformats.org/officeDocument/2006/relationships/tags" Target="../tags/tag281.xml"/><Relationship Id="rId12" Type="http://schemas.openxmlformats.org/officeDocument/2006/relationships/tags" Target="../tags/tag290.xml"/><Relationship Id="rId17" Type="http://schemas.openxmlformats.org/officeDocument/2006/relationships/tags" Target="../tags/tag295.xml"/><Relationship Id="rId25" Type="http://schemas.openxmlformats.org/officeDocument/2006/relationships/tags" Target="../tags/tag303.xml"/><Relationship Id="rId33" Type="http://schemas.openxmlformats.org/officeDocument/2006/relationships/tags" Target="../tags/tag311.xml"/><Relationship Id="rId38" Type="http://schemas.openxmlformats.org/officeDocument/2006/relationships/tags" Target="../tags/tag316.xml"/><Relationship Id="rId46" Type="http://schemas.openxmlformats.org/officeDocument/2006/relationships/tags" Target="../tags/tag324.xml"/><Relationship Id="rId20" Type="http://schemas.openxmlformats.org/officeDocument/2006/relationships/tags" Target="../tags/tag298.xml"/><Relationship Id="rId41" Type="http://schemas.openxmlformats.org/officeDocument/2006/relationships/tags" Target="../tags/tag319.xml"/><Relationship Id="rId54" Type="http://schemas.openxmlformats.org/officeDocument/2006/relationships/tags" Target="../tags/tag332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5" Type="http://schemas.openxmlformats.org/officeDocument/2006/relationships/tags" Target="../tags/tag293.xml"/><Relationship Id="rId23" Type="http://schemas.openxmlformats.org/officeDocument/2006/relationships/tags" Target="../tags/tag301.xml"/><Relationship Id="rId28" Type="http://schemas.openxmlformats.org/officeDocument/2006/relationships/tags" Target="../tags/tag306.xml"/><Relationship Id="rId36" Type="http://schemas.openxmlformats.org/officeDocument/2006/relationships/tags" Target="../tags/tag314.xml"/><Relationship Id="rId49" Type="http://schemas.openxmlformats.org/officeDocument/2006/relationships/tags" Target="../tags/tag327.xml"/><Relationship Id="rId57" Type="http://schemas.openxmlformats.org/officeDocument/2006/relationships/image" Target="../media/image25.png"/><Relationship Id="rId10" Type="http://schemas.openxmlformats.org/officeDocument/2006/relationships/tags" Target="../tags/tag288.xml"/><Relationship Id="rId31" Type="http://schemas.openxmlformats.org/officeDocument/2006/relationships/tags" Target="../tags/tag309.xml"/><Relationship Id="rId44" Type="http://schemas.openxmlformats.org/officeDocument/2006/relationships/tags" Target="../tags/tag322.xml"/><Relationship Id="rId52" Type="http://schemas.openxmlformats.org/officeDocument/2006/relationships/tags" Target="../tags/tag3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71755"/>
            <a:ext cx="12191365" cy="6918960"/>
          </a:xfrm>
          <a:prstGeom prst="rect">
            <a:avLst/>
          </a:prstGeom>
          <a:solidFill>
            <a:srgbClr val="A2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1" name="图片 7" descr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alphaModFix amt="8000"/>
            <a:grayscl/>
            <a:lum bright="12000" contrast="-6000"/>
          </a:blip>
          <a:stretch>
            <a:fillRect/>
          </a:stretch>
        </p:blipFill>
        <p:spPr>
          <a:xfrm>
            <a:off x="218440" y="235585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íṣļîďê"/>
          <p:cNvSpPr/>
          <p:nvPr>
            <p:custDataLst>
              <p:tags r:id="rId3"/>
            </p:custDataLst>
          </p:nvPr>
        </p:nvSpPr>
        <p:spPr>
          <a:xfrm>
            <a:off x="9568180" y="4211320"/>
            <a:ext cx="2405380" cy="2406650"/>
          </a:xfrm>
          <a:custGeom>
            <a:avLst/>
            <a:gdLst>
              <a:gd name="connsiteX0" fmla="*/ 807720 w 1849755"/>
              <a:gd name="connsiteY0" fmla="*/ 1710690 h 1850707"/>
              <a:gd name="connsiteX1" fmla="*/ 789622 w 1849755"/>
              <a:gd name="connsiteY1" fmla="*/ 1733550 h 1850707"/>
              <a:gd name="connsiteX2" fmla="*/ 791527 w 1849755"/>
              <a:gd name="connsiteY2" fmla="*/ 1747837 h 1850707"/>
              <a:gd name="connsiteX3" fmla="*/ 812482 w 1849755"/>
              <a:gd name="connsiteY3" fmla="*/ 1763077 h 1850707"/>
              <a:gd name="connsiteX4" fmla="*/ 829627 w 1849755"/>
              <a:gd name="connsiteY4" fmla="*/ 1759267 h 1850707"/>
              <a:gd name="connsiteX5" fmla="*/ 838200 w 1849755"/>
              <a:gd name="connsiteY5" fmla="*/ 1744027 h 1850707"/>
              <a:gd name="connsiteX6" fmla="*/ 827722 w 1849755"/>
              <a:gd name="connsiteY6" fmla="*/ 1722120 h 1850707"/>
              <a:gd name="connsiteX7" fmla="*/ 810577 w 1849755"/>
              <a:gd name="connsiteY7" fmla="*/ 1711642 h 1850707"/>
              <a:gd name="connsiteX8" fmla="*/ 1232535 w 1849755"/>
              <a:gd name="connsiteY8" fmla="*/ 1657350 h 1850707"/>
              <a:gd name="connsiteX9" fmla="*/ 1229678 w 1849755"/>
              <a:gd name="connsiteY9" fmla="*/ 1685925 h 1850707"/>
              <a:gd name="connsiteX10" fmla="*/ 1238250 w 1849755"/>
              <a:gd name="connsiteY10" fmla="*/ 1697355 h 1850707"/>
              <a:gd name="connsiteX11" fmla="*/ 1263968 w 1849755"/>
              <a:gd name="connsiteY11" fmla="*/ 1699260 h 1850707"/>
              <a:gd name="connsiteX12" fmla="*/ 1276350 w 1849755"/>
              <a:gd name="connsiteY12" fmla="*/ 1686878 h 1850707"/>
              <a:gd name="connsiteX13" fmla="*/ 1275397 w 1849755"/>
              <a:gd name="connsiteY13" fmla="*/ 1670685 h 1850707"/>
              <a:gd name="connsiteX14" fmla="*/ 1255395 w 1849755"/>
              <a:gd name="connsiteY14" fmla="*/ 1657350 h 1850707"/>
              <a:gd name="connsiteX15" fmla="*/ 1235393 w 1849755"/>
              <a:gd name="connsiteY15" fmla="*/ 1657350 h 1850707"/>
              <a:gd name="connsiteX16" fmla="*/ 1024890 w 1849755"/>
              <a:gd name="connsiteY16" fmla="*/ 1654493 h 1850707"/>
              <a:gd name="connsiteX17" fmla="*/ 1010602 w 1849755"/>
              <a:gd name="connsiteY17" fmla="*/ 1667828 h 1850707"/>
              <a:gd name="connsiteX18" fmla="*/ 1010602 w 1849755"/>
              <a:gd name="connsiteY18" fmla="*/ 1683068 h 1850707"/>
              <a:gd name="connsiteX19" fmla="*/ 1019175 w 1849755"/>
              <a:gd name="connsiteY19" fmla="*/ 1704023 h 1850707"/>
              <a:gd name="connsiteX20" fmla="*/ 1035367 w 1849755"/>
              <a:gd name="connsiteY20" fmla="*/ 1708785 h 1850707"/>
              <a:gd name="connsiteX21" fmla="*/ 1049655 w 1849755"/>
              <a:gd name="connsiteY21" fmla="*/ 1697355 h 1850707"/>
              <a:gd name="connsiteX22" fmla="*/ 1049655 w 1849755"/>
              <a:gd name="connsiteY22" fmla="*/ 1684020 h 1850707"/>
              <a:gd name="connsiteX23" fmla="*/ 1041082 w 1849755"/>
              <a:gd name="connsiteY23" fmla="*/ 1660208 h 1850707"/>
              <a:gd name="connsiteX24" fmla="*/ 1024890 w 1849755"/>
              <a:gd name="connsiteY24" fmla="*/ 1654493 h 1850707"/>
              <a:gd name="connsiteX25" fmla="*/ 827722 w 1849755"/>
              <a:gd name="connsiteY25" fmla="*/ 1653540 h 1850707"/>
              <a:gd name="connsiteX26" fmla="*/ 812482 w 1849755"/>
              <a:gd name="connsiteY26" fmla="*/ 1656397 h 1850707"/>
              <a:gd name="connsiteX27" fmla="*/ 805815 w 1849755"/>
              <a:gd name="connsiteY27" fmla="*/ 1667827 h 1850707"/>
              <a:gd name="connsiteX28" fmla="*/ 810577 w 1849755"/>
              <a:gd name="connsiteY28" fmla="*/ 1681162 h 1850707"/>
              <a:gd name="connsiteX29" fmla="*/ 820102 w 1849755"/>
              <a:gd name="connsiteY29" fmla="*/ 1688782 h 1850707"/>
              <a:gd name="connsiteX30" fmla="*/ 826770 w 1849755"/>
              <a:gd name="connsiteY30" fmla="*/ 1692592 h 1850707"/>
              <a:gd name="connsiteX31" fmla="*/ 831532 w 1849755"/>
              <a:gd name="connsiteY31" fmla="*/ 1695450 h 1850707"/>
              <a:gd name="connsiteX32" fmla="*/ 846772 w 1849755"/>
              <a:gd name="connsiteY32" fmla="*/ 1676400 h 1850707"/>
              <a:gd name="connsiteX33" fmla="*/ 842962 w 1849755"/>
              <a:gd name="connsiteY33" fmla="*/ 1661160 h 1850707"/>
              <a:gd name="connsiteX34" fmla="*/ 827722 w 1849755"/>
              <a:gd name="connsiteY34" fmla="*/ 1653540 h 1850707"/>
              <a:gd name="connsiteX35" fmla="*/ 831532 w 1849755"/>
              <a:gd name="connsiteY35" fmla="*/ 1644967 h 1850707"/>
              <a:gd name="connsiteX36" fmla="*/ 858202 w 1849755"/>
              <a:gd name="connsiteY36" fmla="*/ 1656397 h 1850707"/>
              <a:gd name="connsiteX37" fmla="*/ 864870 w 1849755"/>
              <a:gd name="connsiteY37" fmla="*/ 1677352 h 1850707"/>
              <a:gd name="connsiteX38" fmla="*/ 842010 w 1849755"/>
              <a:gd name="connsiteY38" fmla="*/ 1701165 h 1850707"/>
              <a:gd name="connsiteX39" fmla="*/ 860107 w 1849755"/>
              <a:gd name="connsiteY39" fmla="*/ 1717357 h 1850707"/>
              <a:gd name="connsiteX40" fmla="*/ 862012 w 1849755"/>
              <a:gd name="connsiteY40" fmla="*/ 1736407 h 1850707"/>
              <a:gd name="connsiteX41" fmla="*/ 855345 w 1849755"/>
              <a:gd name="connsiteY41" fmla="*/ 1754505 h 1850707"/>
              <a:gd name="connsiteX42" fmla="*/ 825817 w 1849755"/>
              <a:gd name="connsiteY42" fmla="*/ 1772602 h 1850707"/>
              <a:gd name="connsiteX43" fmla="*/ 807720 w 1849755"/>
              <a:gd name="connsiteY43" fmla="*/ 1772602 h 1850707"/>
              <a:gd name="connsiteX44" fmla="*/ 774382 w 1849755"/>
              <a:gd name="connsiteY44" fmla="*/ 1752600 h 1850707"/>
              <a:gd name="connsiteX45" fmla="*/ 771525 w 1849755"/>
              <a:gd name="connsiteY45" fmla="*/ 1733550 h 1850707"/>
              <a:gd name="connsiteX46" fmla="*/ 784860 w 1849755"/>
              <a:gd name="connsiteY46" fmla="*/ 1712595 h 1850707"/>
              <a:gd name="connsiteX47" fmla="*/ 800100 w 1849755"/>
              <a:gd name="connsiteY47" fmla="*/ 1705927 h 1850707"/>
              <a:gd name="connsiteX48" fmla="*/ 783907 w 1849755"/>
              <a:gd name="connsiteY48" fmla="*/ 1674495 h 1850707"/>
              <a:gd name="connsiteX49" fmla="*/ 809625 w 1849755"/>
              <a:gd name="connsiteY49" fmla="*/ 1645920 h 1850707"/>
              <a:gd name="connsiteX50" fmla="*/ 831532 w 1849755"/>
              <a:gd name="connsiteY50" fmla="*/ 1644967 h 1850707"/>
              <a:gd name="connsiteX51" fmla="*/ 1028700 w 1849755"/>
              <a:gd name="connsiteY51" fmla="*/ 1644015 h 1850707"/>
              <a:gd name="connsiteX52" fmla="*/ 1070610 w 1849755"/>
              <a:gd name="connsiteY52" fmla="*/ 1661160 h 1850707"/>
              <a:gd name="connsiteX53" fmla="*/ 1077277 w 1849755"/>
              <a:gd name="connsiteY53" fmla="*/ 1689735 h 1850707"/>
              <a:gd name="connsiteX54" fmla="*/ 1073467 w 1849755"/>
              <a:gd name="connsiteY54" fmla="*/ 1730693 h 1850707"/>
              <a:gd name="connsiteX55" fmla="*/ 1050607 w 1849755"/>
              <a:gd name="connsiteY55" fmla="*/ 1761173 h 1850707"/>
              <a:gd name="connsiteX56" fmla="*/ 1014412 w 1849755"/>
              <a:gd name="connsiteY56" fmla="*/ 1776413 h 1850707"/>
              <a:gd name="connsiteX57" fmla="*/ 1005840 w 1849755"/>
              <a:gd name="connsiteY57" fmla="*/ 1771650 h 1850707"/>
              <a:gd name="connsiteX58" fmla="*/ 1007745 w 1849755"/>
              <a:gd name="connsiteY58" fmla="*/ 1767840 h 1850707"/>
              <a:gd name="connsiteX59" fmla="*/ 1015365 w 1849755"/>
              <a:gd name="connsiteY59" fmla="*/ 1767840 h 1850707"/>
              <a:gd name="connsiteX60" fmla="*/ 1042035 w 1849755"/>
              <a:gd name="connsiteY60" fmla="*/ 1753553 h 1850707"/>
              <a:gd name="connsiteX61" fmla="*/ 1049655 w 1849755"/>
              <a:gd name="connsiteY61" fmla="*/ 1741170 h 1850707"/>
              <a:gd name="connsiteX62" fmla="*/ 1054417 w 1849755"/>
              <a:gd name="connsiteY62" fmla="*/ 1706880 h 1850707"/>
              <a:gd name="connsiteX63" fmla="*/ 1039177 w 1849755"/>
              <a:gd name="connsiteY63" fmla="*/ 1722120 h 1850707"/>
              <a:gd name="connsiteX64" fmla="*/ 1024890 w 1849755"/>
              <a:gd name="connsiteY64" fmla="*/ 1725930 h 1850707"/>
              <a:gd name="connsiteX65" fmla="*/ 1002030 w 1849755"/>
              <a:gd name="connsiteY65" fmla="*/ 1720215 h 1850707"/>
              <a:gd name="connsiteX66" fmla="*/ 989647 w 1849755"/>
              <a:gd name="connsiteY66" fmla="*/ 1695450 h 1850707"/>
              <a:gd name="connsiteX67" fmla="*/ 1004887 w 1849755"/>
              <a:gd name="connsiteY67" fmla="*/ 1653540 h 1850707"/>
              <a:gd name="connsiteX68" fmla="*/ 1028700 w 1849755"/>
              <a:gd name="connsiteY68" fmla="*/ 1644015 h 1850707"/>
              <a:gd name="connsiteX69" fmla="*/ 1236345 w 1849755"/>
              <a:gd name="connsiteY69" fmla="*/ 1598295 h 1850707"/>
              <a:gd name="connsiteX70" fmla="*/ 1219200 w 1849755"/>
              <a:gd name="connsiteY70" fmla="*/ 1600200 h 1850707"/>
              <a:gd name="connsiteX71" fmla="*/ 1207770 w 1849755"/>
              <a:gd name="connsiteY71" fmla="*/ 1610678 h 1850707"/>
              <a:gd name="connsiteX72" fmla="*/ 1207770 w 1849755"/>
              <a:gd name="connsiteY72" fmla="*/ 1624013 h 1850707"/>
              <a:gd name="connsiteX73" fmla="*/ 1219200 w 1849755"/>
              <a:gd name="connsiteY73" fmla="*/ 1633538 h 1850707"/>
              <a:gd name="connsiteX74" fmla="*/ 1230630 w 1849755"/>
              <a:gd name="connsiteY74" fmla="*/ 1634490 h 1850707"/>
              <a:gd name="connsiteX75" fmla="*/ 1238250 w 1849755"/>
              <a:gd name="connsiteY75" fmla="*/ 1634490 h 1850707"/>
              <a:gd name="connsiteX76" fmla="*/ 1243965 w 1849755"/>
              <a:gd name="connsiteY76" fmla="*/ 1634490 h 1850707"/>
              <a:gd name="connsiteX77" fmla="*/ 1247775 w 1849755"/>
              <a:gd name="connsiteY77" fmla="*/ 1608773 h 1850707"/>
              <a:gd name="connsiteX78" fmla="*/ 1236345 w 1849755"/>
              <a:gd name="connsiteY78" fmla="*/ 1598295 h 1850707"/>
              <a:gd name="connsiteX79" fmla="*/ 580073 w 1849755"/>
              <a:gd name="connsiteY79" fmla="*/ 1586865 h 1850707"/>
              <a:gd name="connsiteX80" fmla="*/ 639128 w 1849755"/>
              <a:gd name="connsiteY80" fmla="*/ 1592580 h 1850707"/>
              <a:gd name="connsiteX81" fmla="*/ 640080 w 1849755"/>
              <a:gd name="connsiteY81" fmla="*/ 1594485 h 1850707"/>
              <a:gd name="connsiteX82" fmla="*/ 632460 w 1849755"/>
              <a:gd name="connsiteY82" fmla="*/ 1608772 h 1850707"/>
              <a:gd name="connsiteX83" fmla="*/ 622935 w 1849755"/>
              <a:gd name="connsiteY83" fmla="*/ 1627822 h 1850707"/>
              <a:gd name="connsiteX84" fmla="*/ 607695 w 1849755"/>
              <a:gd name="connsiteY84" fmla="*/ 1660207 h 1850707"/>
              <a:gd name="connsiteX85" fmla="*/ 591503 w 1849755"/>
              <a:gd name="connsiteY85" fmla="*/ 1698307 h 1850707"/>
              <a:gd name="connsiteX86" fmla="*/ 593408 w 1849755"/>
              <a:gd name="connsiteY86" fmla="*/ 1702117 h 1850707"/>
              <a:gd name="connsiteX87" fmla="*/ 608648 w 1849755"/>
              <a:gd name="connsiteY87" fmla="*/ 1710690 h 1850707"/>
              <a:gd name="connsiteX88" fmla="*/ 609600 w 1849755"/>
              <a:gd name="connsiteY88" fmla="*/ 1711642 h 1850707"/>
              <a:gd name="connsiteX89" fmla="*/ 609600 w 1849755"/>
              <a:gd name="connsiteY89" fmla="*/ 1717357 h 1850707"/>
              <a:gd name="connsiteX90" fmla="*/ 608648 w 1849755"/>
              <a:gd name="connsiteY90" fmla="*/ 1718310 h 1850707"/>
              <a:gd name="connsiteX91" fmla="*/ 580073 w 1849755"/>
              <a:gd name="connsiteY91" fmla="*/ 1704975 h 1850707"/>
              <a:gd name="connsiteX92" fmla="*/ 544830 w 1849755"/>
              <a:gd name="connsiteY92" fmla="*/ 1689735 h 1850707"/>
              <a:gd name="connsiteX93" fmla="*/ 543878 w 1849755"/>
              <a:gd name="connsiteY93" fmla="*/ 1688782 h 1850707"/>
              <a:gd name="connsiteX94" fmla="*/ 545783 w 1849755"/>
              <a:gd name="connsiteY94" fmla="*/ 1684020 h 1850707"/>
              <a:gd name="connsiteX95" fmla="*/ 546735 w 1849755"/>
              <a:gd name="connsiteY95" fmla="*/ 1684020 h 1850707"/>
              <a:gd name="connsiteX96" fmla="*/ 555308 w 1849755"/>
              <a:gd name="connsiteY96" fmla="*/ 1686877 h 1850707"/>
              <a:gd name="connsiteX97" fmla="*/ 564833 w 1849755"/>
              <a:gd name="connsiteY97" fmla="*/ 1689735 h 1850707"/>
              <a:gd name="connsiteX98" fmla="*/ 568643 w 1849755"/>
              <a:gd name="connsiteY98" fmla="*/ 1687830 h 1850707"/>
              <a:gd name="connsiteX99" fmla="*/ 584835 w 1849755"/>
              <a:gd name="connsiteY99" fmla="*/ 1656397 h 1850707"/>
              <a:gd name="connsiteX100" fmla="*/ 594360 w 1849755"/>
              <a:gd name="connsiteY100" fmla="*/ 1635442 h 1850707"/>
              <a:gd name="connsiteX101" fmla="*/ 604838 w 1849755"/>
              <a:gd name="connsiteY101" fmla="*/ 1611630 h 1850707"/>
              <a:gd name="connsiteX102" fmla="*/ 607695 w 1849755"/>
              <a:gd name="connsiteY102" fmla="*/ 1604962 h 1850707"/>
              <a:gd name="connsiteX103" fmla="*/ 607695 w 1849755"/>
              <a:gd name="connsiteY103" fmla="*/ 1600200 h 1850707"/>
              <a:gd name="connsiteX104" fmla="*/ 601980 w 1849755"/>
              <a:gd name="connsiteY104" fmla="*/ 1600200 h 1850707"/>
              <a:gd name="connsiteX105" fmla="*/ 578168 w 1849755"/>
              <a:gd name="connsiteY105" fmla="*/ 1600200 h 1850707"/>
              <a:gd name="connsiteX106" fmla="*/ 577215 w 1849755"/>
              <a:gd name="connsiteY106" fmla="*/ 1599247 h 1850707"/>
              <a:gd name="connsiteX107" fmla="*/ 580073 w 1849755"/>
              <a:gd name="connsiteY107" fmla="*/ 1587817 h 1850707"/>
              <a:gd name="connsiteX108" fmla="*/ 1245870 w 1849755"/>
              <a:gd name="connsiteY108" fmla="*/ 1585913 h 1850707"/>
              <a:gd name="connsiteX109" fmla="*/ 1263015 w 1849755"/>
              <a:gd name="connsiteY109" fmla="*/ 1600200 h 1850707"/>
              <a:gd name="connsiteX110" fmla="*/ 1256347 w 1849755"/>
              <a:gd name="connsiteY110" fmla="*/ 1632585 h 1850707"/>
              <a:gd name="connsiteX111" fmla="*/ 1280160 w 1849755"/>
              <a:gd name="connsiteY111" fmla="*/ 1636395 h 1850707"/>
              <a:gd name="connsiteX112" fmla="*/ 1292543 w 1849755"/>
              <a:gd name="connsiteY112" fmla="*/ 1651635 h 1850707"/>
              <a:gd name="connsiteX113" fmla="*/ 1296353 w 1849755"/>
              <a:gd name="connsiteY113" fmla="*/ 1670685 h 1850707"/>
              <a:gd name="connsiteX114" fmla="*/ 1280160 w 1849755"/>
              <a:gd name="connsiteY114" fmla="*/ 1701165 h 1850707"/>
              <a:gd name="connsiteX115" fmla="*/ 1263968 w 1849755"/>
              <a:gd name="connsiteY115" fmla="*/ 1710690 h 1850707"/>
              <a:gd name="connsiteX116" fmla="*/ 1224915 w 1849755"/>
              <a:gd name="connsiteY116" fmla="*/ 1710690 h 1850707"/>
              <a:gd name="connsiteX117" fmla="*/ 1212533 w 1849755"/>
              <a:gd name="connsiteY117" fmla="*/ 1696403 h 1850707"/>
              <a:gd name="connsiteX118" fmla="*/ 1212533 w 1849755"/>
              <a:gd name="connsiteY118" fmla="*/ 1671638 h 1850707"/>
              <a:gd name="connsiteX119" fmla="*/ 1222058 w 1849755"/>
              <a:gd name="connsiteY119" fmla="*/ 1658303 h 1850707"/>
              <a:gd name="connsiteX120" fmla="*/ 1191578 w 1849755"/>
              <a:gd name="connsiteY120" fmla="*/ 1639253 h 1850707"/>
              <a:gd name="connsiteX121" fmla="*/ 1199198 w 1849755"/>
              <a:gd name="connsiteY121" fmla="*/ 1602105 h 1850707"/>
              <a:gd name="connsiteX122" fmla="*/ 1217295 w 1849755"/>
              <a:gd name="connsiteY122" fmla="*/ 1589723 h 1850707"/>
              <a:gd name="connsiteX123" fmla="*/ 1245870 w 1849755"/>
              <a:gd name="connsiteY123" fmla="*/ 1585913 h 1850707"/>
              <a:gd name="connsiteX124" fmla="*/ 156210 w 1849755"/>
              <a:gd name="connsiteY124" fmla="*/ 1192530 h 1850707"/>
              <a:gd name="connsiteX125" fmla="*/ 139065 w 1849755"/>
              <a:gd name="connsiteY125" fmla="*/ 1204912 h 1850707"/>
              <a:gd name="connsiteX126" fmla="*/ 140018 w 1849755"/>
              <a:gd name="connsiteY126" fmla="*/ 1225867 h 1850707"/>
              <a:gd name="connsiteX127" fmla="*/ 142875 w 1849755"/>
              <a:gd name="connsiteY127" fmla="*/ 1232535 h 1850707"/>
              <a:gd name="connsiteX128" fmla="*/ 193358 w 1849755"/>
              <a:gd name="connsiteY128" fmla="*/ 1213485 h 1850707"/>
              <a:gd name="connsiteX129" fmla="*/ 192405 w 1849755"/>
              <a:gd name="connsiteY129" fmla="*/ 1209675 h 1850707"/>
              <a:gd name="connsiteX130" fmla="*/ 179070 w 1849755"/>
              <a:gd name="connsiteY130" fmla="*/ 1192530 h 1850707"/>
              <a:gd name="connsiteX131" fmla="*/ 156210 w 1849755"/>
              <a:gd name="connsiteY131" fmla="*/ 1192530 h 1850707"/>
              <a:gd name="connsiteX132" fmla="*/ 159068 w 1849755"/>
              <a:gd name="connsiteY132" fmla="*/ 1161097 h 1850707"/>
              <a:gd name="connsiteX133" fmla="*/ 174308 w 1849755"/>
              <a:gd name="connsiteY133" fmla="*/ 1167765 h 1850707"/>
              <a:gd name="connsiteX134" fmla="*/ 186690 w 1849755"/>
              <a:gd name="connsiteY134" fmla="*/ 1182052 h 1850707"/>
              <a:gd name="connsiteX135" fmla="*/ 196215 w 1849755"/>
              <a:gd name="connsiteY135" fmla="*/ 1202055 h 1850707"/>
              <a:gd name="connsiteX136" fmla="*/ 200025 w 1849755"/>
              <a:gd name="connsiteY136" fmla="*/ 1211580 h 1850707"/>
              <a:gd name="connsiteX137" fmla="*/ 232410 w 1849755"/>
              <a:gd name="connsiteY137" fmla="*/ 1199197 h 1850707"/>
              <a:gd name="connsiteX138" fmla="*/ 237173 w 1849755"/>
              <a:gd name="connsiteY138" fmla="*/ 1196340 h 1850707"/>
              <a:gd name="connsiteX139" fmla="*/ 239078 w 1849755"/>
              <a:gd name="connsiteY139" fmla="*/ 1190625 h 1850707"/>
              <a:gd name="connsiteX140" fmla="*/ 238125 w 1849755"/>
              <a:gd name="connsiteY140" fmla="*/ 1184910 h 1850707"/>
              <a:gd name="connsiteX141" fmla="*/ 237173 w 1849755"/>
              <a:gd name="connsiteY141" fmla="*/ 1178242 h 1850707"/>
              <a:gd name="connsiteX142" fmla="*/ 243840 w 1849755"/>
              <a:gd name="connsiteY142" fmla="*/ 1175385 h 1850707"/>
              <a:gd name="connsiteX143" fmla="*/ 267653 w 1849755"/>
              <a:gd name="connsiteY143" fmla="*/ 1237297 h 1850707"/>
              <a:gd name="connsiteX144" fmla="*/ 260985 w 1849755"/>
              <a:gd name="connsiteY144" fmla="*/ 1239202 h 1850707"/>
              <a:gd name="connsiteX145" fmla="*/ 258128 w 1849755"/>
              <a:gd name="connsiteY145" fmla="*/ 1233487 h 1850707"/>
              <a:gd name="connsiteX146" fmla="*/ 255270 w 1849755"/>
              <a:gd name="connsiteY146" fmla="*/ 1228725 h 1850707"/>
              <a:gd name="connsiteX147" fmla="*/ 250508 w 1849755"/>
              <a:gd name="connsiteY147" fmla="*/ 1225867 h 1850707"/>
              <a:gd name="connsiteX148" fmla="*/ 244793 w 1849755"/>
              <a:gd name="connsiteY148" fmla="*/ 1226820 h 1850707"/>
              <a:gd name="connsiteX149" fmla="*/ 164783 w 1849755"/>
              <a:gd name="connsiteY149" fmla="*/ 1257300 h 1850707"/>
              <a:gd name="connsiteX150" fmla="*/ 160020 w 1849755"/>
              <a:gd name="connsiteY150" fmla="*/ 1260157 h 1850707"/>
              <a:gd name="connsiteX151" fmla="*/ 158115 w 1849755"/>
              <a:gd name="connsiteY151" fmla="*/ 1265872 h 1850707"/>
              <a:gd name="connsiteX152" fmla="*/ 159068 w 1849755"/>
              <a:gd name="connsiteY152" fmla="*/ 1272540 h 1850707"/>
              <a:gd name="connsiteX153" fmla="*/ 160020 w 1849755"/>
              <a:gd name="connsiteY153" fmla="*/ 1278255 h 1850707"/>
              <a:gd name="connsiteX154" fmla="*/ 153353 w 1849755"/>
              <a:gd name="connsiteY154" fmla="*/ 1281112 h 1850707"/>
              <a:gd name="connsiteX155" fmla="*/ 129540 w 1849755"/>
              <a:gd name="connsiteY155" fmla="*/ 1218247 h 1850707"/>
              <a:gd name="connsiteX156" fmla="*/ 123825 w 1849755"/>
              <a:gd name="connsiteY156" fmla="*/ 1183005 h 1850707"/>
              <a:gd name="connsiteX157" fmla="*/ 140970 w 1849755"/>
              <a:gd name="connsiteY157" fmla="*/ 1163002 h 1850707"/>
              <a:gd name="connsiteX158" fmla="*/ 159068 w 1849755"/>
              <a:gd name="connsiteY158" fmla="*/ 1161097 h 1850707"/>
              <a:gd name="connsiteX159" fmla="*/ 1615440 w 1849755"/>
              <a:gd name="connsiteY159" fmla="*/ 1152525 h 1850707"/>
              <a:gd name="connsiteX160" fmla="*/ 1622107 w 1849755"/>
              <a:gd name="connsiteY160" fmla="*/ 1154430 h 1850707"/>
              <a:gd name="connsiteX161" fmla="*/ 1620202 w 1849755"/>
              <a:gd name="connsiteY161" fmla="*/ 1161097 h 1850707"/>
              <a:gd name="connsiteX162" fmla="*/ 1619250 w 1849755"/>
              <a:gd name="connsiteY162" fmla="*/ 1167765 h 1850707"/>
              <a:gd name="connsiteX163" fmla="*/ 1621155 w 1849755"/>
              <a:gd name="connsiteY163" fmla="*/ 1173480 h 1850707"/>
              <a:gd name="connsiteX164" fmla="*/ 1625917 w 1849755"/>
              <a:gd name="connsiteY164" fmla="*/ 1176337 h 1850707"/>
              <a:gd name="connsiteX165" fmla="*/ 1645920 w 1849755"/>
              <a:gd name="connsiteY165" fmla="*/ 1183957 h 1850707"/>
              <a:gd name="connsiteX166" fmla="*/ 1650682 w 1849755"/>
              <a:gd name="connsiteY166" fmla="*/ 1185862 h 1850707"/>
              <a:gd name="connsiteX167" fmla="*/ 1654492 w 1849755"/>
              <a:gd name="connsiteY167" fmla="*/ 1186815 h 1850707"/>
              <a:gd name="connsiteX168" fmla="*/ 1659255 w 1849755"/>
              <a:gd name="connsiteY168" fmla="*/ 1186815 h 1850707"/>
              <a:gd name="connsiteX169" fmla="*/ 1666875 w 1849755"/>
              <a:gd name="connsiteY169" fmla="*/ 1185862 h 1850707"/>
              <a:gd name="connsiteX170" fmla="*/ 1691640 w 1849755"/>
              <a:gd name="connsiteY170" fmla="*/ 1182052 h 1850707"/>
              <a:gd name="connsiteX171" fmla="*/ 1714500 w 1849755"/>
              <a:gd name="connsiteY171" fmla="*/ 1178242 h 1850707"/>
              <a:gd name="connsiteX172" fmla="*/ 1724025 w 1849755"/>
              <a:gd name="connsiteY172" fmla="*/ 1175385 h 1850707"/>
              <a:gd name="connsiteX173" fmla="*/ 1730692 w 1849755"/>
              <a:gd name="connsiteY173" fmla="*/ 1171575 h 1850707"/>
              <a:gd name="connsiteX174" fmla="*/ 1734502 w 1849755"/>
              <a:gd name="connsiteY174" fmla="*/ 1166812 h 1850707"/>
              <a:gd name="connsiteX175" fmla="*/ 1737360 w 1849755"/>
              <a:gd name="connsiteY175" fmla="*/ 1162050 h 1850707"/>
              <a:gd name="connsiteX176" fmla="*/ 1744027 w 1849755"/>
              <a:gd name="connsiteY176" fmla="*/ 1164907 h 1850707"/>
              <a:gd name="connsiteX177" fmla="*/ 1719262 w 1849755"/>
              <a:gd name="connsiteY177" fmla="*/ 1229677 h 1850707"/>
              <a:gd name="connsiteX178" fmla="*/ 1712595 w 1849755"/>
              <a:gd name="connsiteY178" fmla="*/ 1226820 h 1850707"/>
              <a:gd name="connsiteX179" fmla="*/ 1716405 w 1849755"/>
              <a:gd name="connsiteY179" fmla="*/ 1214437 h 1850707"/>
              <a:gd name="connsiteX180" fmla="*/ 1714500 w 1849755"/>
              <a:gd name="connsiteY180" fmla="*/ 1210627 h 1850707"/>
              <a:gd name="connsiteX181" fmla="*/ 1710690 w 1849755"/>
              <a:gd name="connsiteY181" fmla="*/ 1210627 h 1850707"/>
              <a:gd name="connsiteX182" fmla="*/ 1701165 w 1849755"/>
              <a:gd name="connsiteY182" fmla="*/ 1211580 h 1850707"/>
              <a:gd name="connsiteX183" fmla="*/ 1684020 w 1849755"/>
              <a:gd name="connsiteY183" fmla="*/ 1214437 h 1850707"/>
              <a:gd name="connsiteX184" fmla="*/ 1657350 w 1849755"/>
              <a:gd name="connsiteY184" fmla="*/ 1219200 h 1850707"/>
              <a:gd name="connsiteX185" fmla="*/ 1683067 w 1849755"/>
              <a:gd name="connsiteY185" fmla="*/ 1253490 h 1850707"/>
              <a:gd name="connsiteX186" fmla="*/ 1692592 w 1849755"/>
              <a:gd name="connsiteY186" fmla="*/ 1263967 h 1850707"/>
              <a:gd name="connsiteX187" fmla="*/ 1698307 w 1849755"/>
              <a:gd name="connsiteY187" fmla="*/ 1262062 h 1850707"/>
              <a:gd name="connsiteX188" fmla="*/ 1704022 w 1849755"/>
              <a:gd name="connsiteY188" fmla="*/ 1251585 h 1850707"/>
              <a:gd name="connsiteX189" fmla="*/ 1710690 w 1849755"/>
              <a:gd name="connsiteY189" fmla="*/ 1253490 h 1850707"/>
              <a:gd name="connsiteX190" fmla="*/ 1694497 w 1849755"/>
              <a:gd name="connsiteY190" fmla="*/ 1295400 h 1850707"/>
              <a:gd name="connsiteX191" fmla="*/ 1686877 w 1849755"/>
              <a:gd name="connsiteY191" fmla="*/ 1292542 h 1850707"/>
              <a:gd name="connsiteX192" fmla="*/ 1687830 w 1849755"/>
              <a:gd name="connsiteY192" fmla="*/ 1286827 h 1850707"/>
              <a:gd name="connsiteX193" fmla="*/ 1687830 w 1849755"/>
              <a:gd name="connsiteY193" fmla="*/ 1281112 h 1850707"/>
              <a:gd name="connsiteX194" fmla="*/ 1684972 w 1849755"/>
              <a:gd name="connsiteY194" fmla="*/ 1273492 h 1850707"/>
              <a:gd name="connsiteX195" fmla="*/ 1680210 w 1849755"/>
              <a:gd name="connsiteY195" fmla="*/ 1265872 h 1850707"/>
              <a:gd name="connsiteX196" fmla="*/ 1667827 w 1849755"/>
              <a:gd name="connsiteY196" fmla="*/ 1248727 h 1850707"/>
              <a:gd name="connsiteX197" fmla="*/ 1652587 w 1849755"/>
              <a:gd name="connsiteY197" fmla="*/ 1228725 h 1850707"/>
              <a:gd name="connsiteX198" fmla="*/ 1644015 w 1849755"/>
              <a:gd name="connsiteY198" fmla="*/ 1219200 h 1850707"/>
              <a:gd name="connsiteX199" fmla="*/ 1631632 w 1849755"/>
              <a:gd name="connsiteY199" fmla="*/ 1213485 h 1850707"/>
              <a:gd name="connsiteX200" fmla="*/ 1615440 w 1849755"/>
              <a:gd name="connsiteY200" fmla="*/ 1206817 h 1850707"/>
              <a:gd name="connsiteX201" fmla="*/ 1609725 w 1849755"/>
              <a:gd name="connsiteY201" fmla="*/ 1205865 h 1850707"/>
              <a:gd name="connsiteX202" fmla="*/ 1604962 w 1849755"/>
              <a:gd name="connsiteY202" fmla="*/ 1208722 h 1850707"/>
              <a:gd name="connsiteX203" fmla="*/ 1601152 w 1849755"/>
              <a:gd name="connsiteY203" fmla="*/ 1213485 h 1850707"/>
              <a:gd name="connsiteX204" fmla="*/ 1597342 w 1849755"/>
              <a:gd name="connsiteY204" fmla="*/ 1219200 h 1850707"/>
              <a:gd name="connsiteX205" fmla="*/ 1590675 w 1849755"/>
              <a:gd name="connsiteY205" fmla="*/ 1216342 h 1850707"/>
              <a:gd name="connsiteX206" fmla="*/ 1739265 w 1849755"/>
              <a:gd name="connsiteY206" fmla="*/ 964883 h 1850707"/>
              <a:gd name="connsiteX207" fmla="*/ 1773555 w 1849755"/>
              <a:gd name="connsiteY207" fmla="*/ 968693 h 1850707"/>
              <a:gd name="connsiteX208" fmla="*/ 1759267 w 1849755"/>
              <a:gd name="connsiteY208" fmla="*/ 1085850 h 1850707"/>
              <a:gd name="connsiteX209" fmla="*/ 1726882 w 1849755"/>
              <a:gd name="connsiteY209" fmla="*/ 1081088 h 1850707"/>
              <a:gd name="connsiteX210" fmla="*/ 1727835 w 1849755"/>
              <a:gd name="connsiteY210" fmla="*/ 1074420 h 1850707"/>
              <a:gd name="connsiteX211" fmla="*/ 1744980 w 1849755"/>
              <a:gd name="connsiteY211" fmla="*/ 1067753 h 1850707"/>
              <a:gd name="connsiteX212" fmla="*/ 1755457 w 1849755"/>
              <a:gd name="connsiteY212" fmla="*/ 1058228 h 1850707"/>
              <a:gd name="connsiteX213" fmla="*/ 1756410 w 1849755"/>
              <a:gd name="connsiteY213" fmla="*/ 1051560 h 1850707"/>
              <a:gd name="connsiteX214" fmla="*/ 1757362 w 1849755"/>
              <a:gd name="connsiteY214" fmla="*/ 1044893 h 1850707"/>
              <a:gd name="connsiteX215" fmla="*/ 1757362 w 1849755"/>
              <a:gd name="connsiteY215" fmla="*/ 1041083 h 1850707"/>
              <a:gd name="connsiteX216" fmla="*/ 1662112 w 1849755"/>
              <a:gd name="connsiteY216" fmla="*/ 1029653 h 1850707"/>
              <a:gd name="connsiteX217" fmla="*/ 1656397 w 1849755"/>
              <a:gd name="connsiteY217" fmla="*/ 1030605 h 1850707"/>
              <a:gd name="connsiteX218" fmla="*/ 1652587 w 1849755"/>
              <a:gd name="connsiteY218" fmla="*/ 1034415 h 1850707"/>
              <a:gd name="connsiteX219" fmla="*/ 1650682 w 1849755"/>
              <a:gd name="connsiteY219" fmla="*/ 1040130 h 1850707"/>
              <a:gd name="connsiteX220" fmla="*/ 1648777 w 1849755"/>
              <a:gd name="connsiteY220" fmla="*/ 1046798 h 1850707"/>
              <a:gd name="connsiteX221" fmla="*/ 1642110 w 1849755"/>
              <a:gd name="connsiteY221" fmla="*/ 1045845 h 1850707"/>
              <a:gd name="connsiteX222" fmla="*/ 1649730 w 1849755"/>
              <a:gd name="connsiteY222" fmla="*/ 978218 h 1850707"/>
              <a:gd name="connsiteX223" fmla="*/ 1656397 w 1849755"/>
              <a:gd name="connsiteY223" fmla="*/ 979170 h 1850707"/>
              <a:gd name="connsiteX224" fmla="*/ 1656397 w 1849755"/>
              <a:gd name="connsiteY224" fmla="*/ 985838 h 1850707"/>
              <a:gd name="connsiteX225" fmla="*/ 1656397 w 1849755"/>
              <a:gd name="connsiteY225" fmla="*/ 992505 h 1850707"/>
              <a:gd name="connsiteX226" fmla="*/ 1659255 w 1849755"/>
              <a:gd name="connsiteY226" fmla="*/ 997268 h 1850707"/>
              <a:gd name="connsiteX227" fmla="*/ 1664970 w 1849755"/>
              <a:gd name="connsiteY227" fmla="*/ 999173 h 1850707"/>
              <a:gd name="connsiteX228" fmla="*/ 1761172 w 1849755"/>
              <a:gd name="connsiteY228" fmla="*/ 1010603 h 1850707"/>
              <a:gd name="connsiteX229" fmla="*/ 1761172 w 1849755"/>
              <a:gd name="connsiteY229" fmla="*/ 1006793 h 1850707"/>
              <a:gd name="connsiteX230" fmla="*/ 1762125 w 1849755"/>
              <a:gd name="connsiteY230" fmla="*/ 1000125 h 1850707"/>
              <a:gd name="connsiteX231" fmla="*/ 1762125 w 1849755"/>
              <a:gd name="connsiteY231" fmla="*/ 993458 h 1850707"/>
              <a:gd name="connsiteX232" fmla="*/ 1753552 w 1849755"/>
              <a:gd name="connsiteY232" fmla="*/ 982028 h 1850707"/>
              <a:gd name="connsiteX233" fmla="*/ 1738312 w 1849755"/>
              <a:gd name="connsiteY233" fmla="*/ 971550 h 1850707"/>
              <a:gd name="connsiteX234" fmla="*/ 199073 w 1849755"/>
              <a:gd name="connsiteY234" fmla="*/ 952500 h 1850707"/>
              <a:gd name="connsiteX235" fmla="*/ 212408 w 1849755"/>
              <a:gd name="connsiteY235" fmla="*/ 1065847 h 1850707"/>
              <a:gd name="connsiteX236" fmla="*/ 205740 w 1849755"/>
              <a:gd name="connsiteY236" fmla="*/ 1066800 h 1850707"/>
              <a:gd name="connsiteX237" fmla="*/ 203835 w 1849755"/>
              <a:gd name="connsiteY237" fmla="*/ 1060132 h 1850707"/>
              <a:gd name="connsiteX238" fmla="*/ 201930 w 1849755"/>
              <a:gd name="connsiteY238" fmla="*/ 1054417 h 1850707"/>
              <a:gd name="connsiteX239" fmla="*/ 198120 w 1849755"/>
              <a:gd name="connsiteY239" fmla="*/ 1050607 h 1850707"/>
              <a:gd name="connsiteX240" fmla="*/ 192405 w 1849755"/>
              <a:gd name="connsiteY240" fmla="*/ 1050607 h 1850707"/>
              <a:gd name="connsiteX241" fmla="*/ 106680 w 1849755"/>
              <a:gd name="connsiteY241" fmla="*/ 1060132 h 1850707"/>
              <a:gd name="connsiteX242" fmla="*/ 101918 w 1849755"/>
              <a:gd name="connsiteY242" fmla="*/ 1062037 h 1850707"/>
              <a:gd name="connsiteX243" fmla="*/ 99060 w 1849755"/>
              <a:gd name="connsiteY243" fmla="*/ 1066800 h 1850707"/>
              <a:gd name="connsiteX244" fmla="*/ 98108 w 1849755"/>
              <a:gd name="connsiteY244" fmla="*/ 1073467 h 1850707"/>
              <a:gd name="connsiteX245" fmla="*/ 98108 w 1849755"/>
              <a:gd name="connsiteY245" fmla="*/ 1080135 h 1850707"/>
              <a:gd name="connsiteX246" fmla="*/ 91440 w 1849755"/>
              <a:gd name="connsiteY246" fmla="*/ 1081087 h 1850707"/>
              <a:gd name="connsiteX247" fmla="*/ 79058 w 1849755"/>
              <a:gd name="connsiteY247" fmla="*/ 973455 h 1850707"/>
              <a:gd name="connsiteX248" fmla="*/ 108585 w 1849755"/>
              <a:gd name="connsiteY248" fmla="*/ 971550 h 1850707"/>
              <a:gd name="connsiteX249" fmla="*/ 109538 w 1849755"/>
              <a:gd name="connsiteY249" fmla="*/ 978217 h 1850707"/>
              <a:gd name="connsiteX250" fmla="*/ 96203 w 1849755"/>
              <a:gd name="connsiteY250" fmla="*/ 988695 h 1850707"/>
              <a:gd name="connsiteX251" fmla="*/ 89535 w 1849755"/>
              <a:gd name="connsiteY251" fmla="*/ 1002030 h 1850707"/>
              <a:gd name="connsiteX252" fmla="*/ 89535 w 1849755"/>
              <a:gd name="connsiteY252" fmla="*/ 1008697 h 1850707"/>
              <a:gd name="connsiteX253" fmla="*/ 90488 w 1849755"/>
              <a:gd name="connsiteY253" fmla="*/ 1016317 h 1850707"/>
              <a:gd name="connsiteX254" fmla="*/ 92393 w 1849755"/>
              <a:gd name="connsiteY254" fmla="*/ 1033462 h 1850707"/>
              <a:gd name="connsiteX255" fmla="*/ 139065 w 1849755"/>
              <a:gd name="connsiteY255" fmla="*/ 1027747 h 1850707"/>
              <a:gd name="connsiteX256" fmla="*/ 137160 w 1849755"/>
              <a:gd name="connsiteY256" fmla="*/ 1015365 h 1850707"/>
              <a:gd name="connsiteX257" fmla="*/ 135255 w 1849755"/>
              <a:gd name="connsiteY257" fmla="*/ 1006792 h 1850707"/>
              <a:gd name="connsiteX258" fmla="*/ 130493 w 1849755"/>
              <a:gd name="connsiteY258" fmla="*/ 1000125 h 1850707"/>
              <a:gd name="connsiteX259" fmla="*/ 122873 w 1849755"/>
              <a:gd name="connsiteY259" fmla="*/ 997267 h 1850707"/>
              <a:gd name="connsiteX260" fmla="*/ 114300 w 1849755"/>
              <a:gd name="connsiteY260" fmla="*/ 995362 h 1850707"/>
              <a:gd name="connsiteX261" fmla="*/ 113348 w 1849755"/>
              <a:gd name="connsiteY261" fmla="*/ 988695 h 1850707"/>
              <a:gd name="connsiteX262" fmla="*/ 163830 w 1849755"/>
              <a:gd name="connsiteY262" fmla="*/ 982980 h 1850707"/>
              <a:gd name="connsiteX263" fmla="*/ 164783 w 1849755"/>
              <a:gd name="connsiteY263" fmla="*/ 989647 h 1850707"/>
              <a:gd name="connsiteX264" fmla="*/ 156210 w 1849755"/>
              <a:gd name="connsiteY264" fmla="*/ 993457 h 1850707"/>
              <a:gd name="connsiteX265" fmla="*/ 149543 w 1849755"/>
              <a:gd name="connsiteY265" fmla="*/ 998220 h 1850707"/>
              <a:gd name="connsiteX266" fmla="*/ 145733 w 1849755"/>
              <a:gd name="connsiteY266" fmla="*/ 1004887 h 1850707"/>
              <a:gd name="connsiteX267" fmla="*/ 145733 w 1849755"/>
              <a:gd name="connsiteY267" fmla="*/ 1013460 h 1850707"/>
              <a:gd name="connsiteX268" fmla="*/ 146685 w 1849755"/>
              <a:gd name="connsiteY268" fmla="*/ 1025842 h 1850707"/>
              <a:gd name="connsiteX269" fmla="*/ 181928 w 1849755"/>
              <a:gd name="connsiteY269" fmla="*/ 1022032 h 1850707"/>
              <a:gd name="connsiteX270" fmla="*/ 190500 w 1849755"/>
              <a:gd name="connsiteY270" fmla="*/ 1020127 h 1850707"/>
              <a:gd name="connsiteX271" fmla="*/ 195263 w 1849755"/>
              <a:gd name="connsiteY271" fmla="*/ 1016317 h 1850707"/>
              <a:gd name="connsiteX272" fmla="*/ 196215 w 1849755"/>
              <a:gd name="connsiteY272" fmla="*/ 1010602 h 1850707"/>
              <a:gd name="connsiteX273" fmla="*/ 195263 w 1849755"/>
              <a:gd name="connsiteY273" fmla="*/ 1000125 h 1850707"/>
              <a:gd name="connsiteX274" fmla="*/ 194310 w 1849755"/>
              <a:gd name="connsiteY274" fmla="*/ 992505 h 1850707"/>
              <a:gd name="connsiteX275" fmla="*/ 193358 w 1849755"/>
              <a:gd name="connsiteY275" fmla="*/ 984885 h 1850707"/>
              <a:gd name="connsiteX276" fmla="*/ 191453 w 1849755"/>
              <a:gd name="connsiteY276" fmla="*/ 978217 h 1850707"/>
              <a:gd name="connsiteX277" fmla="*/ 188595 w 1849755"/>
              <a:gd name="connsiteY277" fmla="*/ 973455 h 1850707"/>
              <a:gd name="connsiteX278" fmla="*/ 175260 w 1849755"/>
              <a:gd name="connsiteY278" fmla="*/ 965835 h 1850707"/>
              <a:gd name="connsiteX279" fmla="*/ 161925 w 1849755"/>
              <a:gd name="connsiteY279" fmla="*/ 961072 h 1850707"/>
              <a:gd name="connsiteX280" fmla="*/ 160973 w 1849755"/>
              <a:gd name="connsiteY280" fmla="*/ 954405 h 1850707"/>
              <a:gd name="connsiteX281" fmla="*/ 925830 w 1849755"/>
              <a:gd name="connsiteY281" fmla="*/ 826770 h 1850707"/>
              <a:gd name="connsiteX282" fmla="*/ 876300 w 1849755"/>
              <a:gd name="connsiteY282" fmla="*/ 876300 h 1850707"/>
              <a:gd name="connsiteX283" fmla="*/ 876300 w 1849755"/>
              <a:gd name="connsiteY283" fmla="*/ 905828 h 1850707"/>
              <a:gd name="connsiteX284" fmla="*/ 801053 w 1849755"/>
              <a:gd name="connsiteY284" fmla="*/ 929640 h 1850707"/>
              <a:gd name="connsiteX285" fmla="*/ 693420 w 1849755"/>
              <a:gd name="connsiteY285" fmla="*/ 1003935 h 1850707"/>
              <a:gd name="connsiteX286" fmla="*/ 604838 w 1849755"/>
              <a:gd name="connsiteY286" fmla="*/ 1112520 h 1850707"/>
              <a:gd name="connsiteX287" fmla="*/ 534353 w 1849755"/>
              <a:gd name="connsiteY287" fmla="*/ 1245870 h 1850707"/>
              <a:gd name="connsiteX288" fmla="*/ 559118 w 1849755"/>
              <a:gd name="connsiteY288" fmla="*/ 1308735 h 1850707"/>
              <a:gd name="connsiteX289" fmla="*/ 621983 w 1849755"/>
              <a:gd name="connsiteY289" fmla="*/ 1283018 h 1850707"/>
              <a:gd name="connsiteX290" fmla="*/ 759143 w 1849755"/>
              <a:gd name="connsiteY290" fmla="*/ 1072515 h 1850707"/>
              <a:gd name="connsiteX291" fmla="*/ 875348 w 1849755"/>
              <a:gd name="connsiteY291" fmla="*/ 1002983 h 1850707"/>
              <a:gd name="connsiteX292" fmla="*/ 875348 w 1849755"/>
              <a:gd name="connsiteY292" fmla="*/ 1081088 h 1850707"/>
              <a:gd name="connsiteX293" fmla="*/ 846773 w 1849755"/>
              <a:gd name="connsiteY293" fmla="*/ 1123950 h 1850707"/>
              <a:gd name="connsiteX294" fmla="*/ 834390 w 1849755"/>
              <a:gd name="connsiteY294" fmla="*/ 1131570 h 1850707"/>
              <a:gd name="connsiteX295" fmla="*/ 775335 w 1849755"/>
              <a:gd name="connsiteY295" fmla="*/ 1187768 h 1850707"/>
              <a:gd name="connsiteX296" fmla="*/ 697230 w 1849755"/>
              <a:gd name="connsiteY296" fmla="*/ 1363980 h 1850707"/>
              <a:gd name="connsiteX297" fmla="*/ 734378 w 1849755"/>
              <a:gd name="connsiteY297" fmla="*/ 1421130 h 1850707"/>
              <a:gd name="connsiteX298" fmla="*/ 791528 w 1849755"/>
              <a:gd name="connsiteY298" fmla="*/ 1383983 h 1850707"/>
              <a:gd name="connsiteX299" fmla="*/ 851535 w 1849755"/>
              <a:gd name="connsiteY299" fmla="*/ 1246823 h 1850707"/>
              <a:gd name="connsiteX300" fmla="*/ 925830 w 1849755"/>
              <a:gd name="connsiteY300" fmla="*/ 1199198 h 1850707"/>
              <a:gd name="connsiteX301" fmla="*/ 1000125 w 1849755"/>
              <a:gd name="connsiteY301" fmla="*/ 1246823 h 1850707"/>
              <a:gd name="connsiteX302" fmla="*/ 1060133 w 1849755"/>
              <a:gd name="connsiteY302" fmla="*/ 1383983 h 1850707"/>
              <a:gd name="connsiteX303" fmla="*/ 1117283 w 1849755"/>
              <a:gd name="connsiteY303" fmla="*/ 1421130 h 1850707"/>
              <a:gd name="connsiteX304" fmla="*/ 1154430 w 1849755"/>
              <a:gd name="connsiteY304" fmla="*/ 1363980 h 1850707"/>
              <a:gd name="connsiteX305" fmla="*/ 1076325 w 1849755"/>
              <a:gd name="connsiteY305" fmla="*/ 1187768 h 1850707"/>
              <a:gd name="connsiteX306" fmla="*/ 1017270 w 1849755"/>
              <a:gd name="connsiteY306" fmla="*/ 1131570 h 1850707"/>
              <a:gd name="connsiteX307" fmla="*/ 1004888 w 1849755"/>
              <a:gd name="connsiteY307" fmla="*/ 1123950 h 1850707"/>
              <a:gd name="connsiteX308" fmla="*/ 976313 w 1849755"/>
              <a:gd name="connsiteY308" fmla="*/ 1081088 h 1850707"/>
              <a:gd name="connsiteX309" fmla="*/ 976313 w 1849755"/>
              <a:gd name="connsiteY309" fmla="*/ 1002983 h 1850707"/>
              <a:gd name="connsiteX310" fmla="*/ 1092518 w 1849755"/>
              <a:gd name="connsiteY310" fmla="*/ 1072515 h 1850707"/>
              <a:gd name="connsiteX311" fmla="*/ 1229678 w 1849755"/>
              <a:gd name="connsiteY311" fmla="*/ 1283018 h 1850707"/>
              <a:gd name="connsiteX312" fmla="*/ 1292543 w 1849755"/>
              <a:gd name="connsiteY312" fmla="*/ 1308735 h 1850707"/>
              <a:gd name="connsiteX313" fmla="*/ 1317308 w 1849755"/>
              <a:gd name="connsiteY313" fmla="*/ 1245870 h 1850707"/>
              <a:gd name="connsiteX314" fmla="*/ 1246823 w 1849755"/>
              <a:gd name="connsiteY314" fmla="*/ 1112520 h 1850707"/>
              <a:gd name="connsiteX315" fmla="*/ 1158240 w 1849755"/>
              <a:gd name="connsiteY315" fmla="*/ 1003935 h 1850707"/>
              <a:gd name="connsiteX316" fmla="*/ 1050608 w 1849755"/>
              <a:gd name="connsiteY316" fmla="*/ 929640 h 1850707"/>
              <a:gd name="connsiteX317" fmla="*/ 975360 w 1849755"/>
              <a:gd name="connsiteY317" fmla="*/ 905828 h 1850707"/>
              <a:gd name="connsiteX318" fmla="*/ 975360 w 1849755"/>
              <a:gd name="connsiteY318" fmla="*/ 876300 h 1850707"/>
              <a:gd name="connsiteX319" fmla="*/ 925830 w 1849755"/>
              <a:gd name="connsiteY319" fmla="*/ 826770 h 1850707"/>
              <a:gd name="connsiteX320" fmla="*/ 1765935 w 1849755"/>
              <a:gd name="connsiteY320" fmla="*/ 802958 h 1850707"/>
              <a:gd name="connsiteX321" fmla="*/ 1772603 w 1849755"/>
              <a:gd name="connsiteY321" fmla="*/ 870585 h 1850707"/>
              <a:gd name="connsiteX322" fmla="*/ 1765935 w 1849755"/>
              <a:gd name="connsiteY322" fmla="*/ 871538 h 1850707"/>
              <a:gd name="connsiteX323" fmla="*/ 1764983 w 1849755"/>
              <a:gd name="connsiteY323" fmla="*/ 864870 h 1850707"/>
              <a:gd name="connsiteX324" fmla="*/ 1763078 w 1849755"/>
              <a:gd name="connsiteY324" fmla="*/ 858203 h 1850707"/>
              <a:gd name="connsiteX325" fmla="*/ 1759268 w 1849755"/>
              <a:gd name="connsiteY325" fmla="*/ 854393 h 1850707"/>
              <a:gd name="connsiteX326" fmla="*/ 1753553 w 1849755"/>
              <a:gd name="connsiteY326" fmla="*/ 853440 h 1850707"/>
              <a:gd name="connsiteX327" fmla="*/ 1667828 w 1849755"/>
              <a:gd name="connsiteY327" fmla="*/ 862013 h 1850707"/>
              <a:gd name="connsiteX328" fmla="*/ 1662113 w 1849755"/>
              <a:gd name="connsiteY328" fmla="*/ 863918 h 1850707"/>
              <a:gd name="connsiteX329" fmla="*/ 1659255 w 1849755"/>
              <a:gd name="connsiteY329" fmla="*/ 868680 h 1850707"/>
              <a:gd name="connsiteX330" fmla="*/ 1658303 w 1849755"/>
              <a:gd name="connsiteY330" fmla="*/ 874395 h 1850707"/>
              <a:gd name="connsiteX331" fmla="*/ 1658303 w 1849755"/>
              <a:gd name="connsiteY331" fmla="*/ 881063 h 1850707"/>
              <a:gd name="connsiteX332" fmla="*/ 1651635 w 1849755"/>
              <a:gd name="connsiteY332" fmla="*/ 883920 h 1850707"/>
              <a:gd name="connsiteX333" fmla="*/ 1644968 w 1849755"/>
              <a:gd name="connsiteY333" fmla="*/ 816293 h 1850707"/>
              <a:gd name="connsiteX334" fmla="*/ 1651635 w 1849755"/>
              <a:gd name="connsiteY334" fmla="*/ 815340 h 1850707"/>
              <a:gd name="connsiteX335" fmla="*/ 1652588 w 1849755"/>
              <a:gd name="connsiteY335" fmla="*/ 822008 h 1850707"/>
              <a:gd name="connsiteX336" fmla="*/ 1654493 w 1849755"/>
              <a:gd name="connsiteY336" fmla="*/ 827723 h 1850707"/>
              <a:gd name="connsiteX337" fmla="*/ 1658303 w 1849755"/>
              <a:gd name="connsiteY337" fmla="*/ 831533 h 1850707"/>
              <a:gd name="connsiteX338" fmla="*/ 1664018 w 1849755"/>
              <a:gd name="connsiteY338" fmla="*/ 832485 h 1850707"/>
              <a:gd name="connsiteX339" fmla="*/ 1749743 w 1849755"/>
              <a:gd name="connsiteY339" fmla="*/ 823913 h 1850707"/>
              <a:gd name="connsiteX340" fmla="*/ 1754505 w 1849755"/>
              <a:gd name="connsiteY340" fmla="*/ 822008 h 1850707"/>
              <a:gd name="connsiteX341" fmla="*/ 1757363 w 1849755"/>
              <a:gd name="connsiteY341" fmla="*/ 817245 h 1850707"/>
              <a:gd name="connsiteX342" fmla="*/ 1758315 w 1849755"/>
              <a:gd name="connsiteY342" fmla="*/ 810578 h 1850707"/>
              <a:gd name="connsiteX343" fmla="*/ 1759268 w 1849755"/>
              <a:gd name="connsiteY343" fmla="*/ 803910 h 1850707"/>
              <a:gd name="connsiteX344" fmla="*/ 94297 w 1849755"/>
              <a:gd name="connsiteY344" fmla="*/ 735330 h 1850707"/>
              <a:gd name="connsiteX345" fmla="*/ 100965 w 1849755"/>
              <a:gd name="connsiteY345" fmla="*/ 736282 h 1850707"/>
              <a:gd name="connsiteX346" fmla="*/ 101917 w 1849755"/>
              <a:gd name="connsiteY346" fmla="*/ 752475 h 1850707"/>
              <a:gd name="connsiteX347" fmla="*/ 108585 w 1849755"/>
              <a:gd name="connsiteY347" fmla="*/ 766762 h 1850707"/>
              <a:gd name="connsiteX348" fmla="*/ 120967 w 1849755"/>
              <a:gd name="connsiteY348" fmla="*/ 783907 h 1850707"/>
              <a:gd name="connsiteX349" fmla="*/ 134302 w 1849755"/>
              <a:gd name="connsiteY349" fmla="*/ 801052 h 1850707"/>
              <a:gd name="connsiteX350" fmla="*/ 161925 w 1849755"/>
              <a:gd name="connsiteY350" fmla="*/ 784860 h 1850707"/>
              <a:gd name="connsiteX351" fmla="*/ 193357 w 1849755"/>
              <a:gd name="connsiteY351" fmla="*/ 765810 h 1850707"/>
              <a:gd name="connsiteX352" fmla="*/ 200977 w 1849755"/>
              <a:gd name="connsiteY352" fmla="*/ 760095 h 1850707"/>
              <a:gd name="connsiteX353" fmla="*/ 207645 w 1849755"/>
              <a:gd name="connsiteY353" fmla="*/ 752475 h 1850707"/>
              <a:gd name="connsiteX354" fmla="*/ 209550 w 1849755"/>
              <a:gd name="connsiteY354" fmla="*/ 747712 h 1850707"/>
              <a:gd name="connsiteX355" fmla="*/ 210502 w 1849755"/>
              <a:gd name="connsiteY355" fmla="*/ 742950 h 1850707"/>
              <a:gd name="connsiteX356" fmla="*/ 218122 w 1849755"/>
              <a:gd name="connsiteY356" fmla="*/ 745807 h 1850707"/>
              <a:gd name="connsiteX357" fmla="*/ 211455 w 1849755"/>
              <a:gd name="connsiteY357" fmla="*/ 793432 h 1850707"/>
              <a:gd name="connsiteX358" fmla="*/ 180975 w 1849755"/>
              <a:gd name="connsiteY358" fmla="*/ 808672 h 1850707"/>
              <a:gd name="connsiteX359" fmla="*/ 149542 w 1849755"/>
              <a:gd name="connsiteY359" fmla="*/ 826770 h 1850707"/>
              <a:gd name="connsiteX360" fmla="*/ 148590 w 1849755"/>
              <a:gd name="connsiteY360" fmla="*/ 831532 h 1850707"/>
              <a:gd name="connsiteX361" fmla="*/ 186690 w 1849755"/>
              <a:gd name="connsiteY361" fmla="*/ 837247 h 1850707"/>
              <a:gd name="connsiteX362" fmla="*/ 192405 w 1849755"/>
              <a:gd name="connsiteY362" fmla="*/ 837247 h 1850707"/>
              <a:gd name="connsiteX363" fmla="*/ 196215 w 1849755"/>
              <a:gd name="connsiteY363" fmla="*/ 833437 h 1850707"/>
              <a:gd name="connsiteX364" fmla="*/ 198120 w 1849755"/>
              <a:gd name="connsiteY364" fmla="*/ 829627 h 1850707"/>
              <a:gd name="connsiteX365" fmla="*/ 200025 w 1849755"/>
              <a:gd name="connsiteY365" fmla="*/ 823912 h 1850707"/>
              <a:gd name="connsiteX366" fmla="*/ 206692 w 1849755"/>
              <a:gd name="connsiteY366" fmla="*/ 824865 h 1850707"/>
              <a:gd name="connsiteX367" fmla="*/ 197167 w 1849755"/>
              <a:gd name="connsiteY367" fmla="*/ 888682 h 1850707"/>
              <a:gd name="connsiteX368" fmla="*/ 190500 w 1849755"/>
              <a:gd name="connsiteY368" fmla="*/ 886777 h 1850707"/>
              <a:gd name="connsiteX369" fmla="*/ 190500 w 1849755"/>
              <a:gd name="connsiteY369" fmla="*/ 880110 h 1850707"/>
              <a:gd name="connsiteX370" fmla="*/ 190500 w 1849755"/>
              <a:gd name="connsiteY370" fmla="*/ 874395 h 1850707"/>
              <a:gd name="connsiteX371" fmla="*/ 187642 w 1849755"/>
              <a:gd name="connsiteY371" fmla="*/ 869632 h 1850707"/>
              <a:gd name="connsiteX372" fmla="*/ 182880 w 1849755"/>
              <a:gd name="connsiteY372" fmla="*/ 867727 h 1850707"/>
              <a:gd name="connsiteX373" fmla="*/ 97155 w 1849755"/>
              <a:gd name="connsiteY373" fmla="*/ 855345 h 1850707"/>
              <a:gd name="connsiteX374" fmla="*/ 92392 w 1849755"/>
              <a:gd name="connsiteY374" fmla="*/ 855345 h 1850707"/>
              <a:gd name="connsiteX375" fmla="*/ 88582 w 1849755"/>
              <a:gd name="connsiteY375" fmla="*/ 859155 h 1850707"/>
              <a:gd name="connsiteX376" fmla="*/ 85725 w 1849755"/>
              <a:gd name="connsiteY376" fmla="*/ 864870 h 1850707"/>
              <a:gd name="connsiteX377" fmla="*/ 83820 w 1849755"/>
              <a:gd name="connsiteY377" fmla="*/ 870585 h 1850707"/>
              <a:gd name="connsiteX378" fmla="*/ 76200 w 1849755"/>
              <a:gd name="connsiteY378" fmla="*/ 869632 h 1850707"/>
              <a:gd name="connsiteX379" fmla="*/ 85725 w 1849755"/>
              <a:gd name="connsiteY379" fmla="*/ 802957 h 1850707"/>
              <a:gd name="connsiteX380" fmla="*/ 92392 w 1849755"/>
              <a:gd name="connsiteY380" fmla="*/ 803910 h 1850707"/>
              <a:gd name="connsiteX381" fmla="*/ 92392 w 1849755"/>
              <a:gd name="connsiteY381" fmla="*/ 810577 h 1850707"/>
              <a:gd name="connsiteX382" fmla="*/ 92392 w 1849755"/>
              <a:gd name="connsiteY382" fmla="*/ 817245 h 1850707"/>
              <a:gd name="connsiteX383" fmla="*/ 95250 w 1849755"/>
              <a:gd name="connsiteY383" fmla="*/ 822007 h 1850707"/>
              <a:gd name="connsiteX384" fmla="*/ 100012 w 1849755"/>
              <a:gd name="connsiteY384" fmla="*/ 823912 h 1850707"/>
              <a:gd name="connsiteX385" fmla="*/ 140970 w 1849755"/>
              <a:gd name="connsiteY385" fmla="*/ 829627 h 1850707"/>
              <a:gd name="connsiteX386" fmla="*/ 141922 w 1849755"/>
              <a:gd name="connsiteY386" fmla="*/ 825817 h 1850707"/>
              <a:gd name="connsiteX387" fmla="*/ 129540 w 1849755"/>
              <a:gd name="connsiteY387" fmla="*/ 808672 h 1850707"/>
              <a:gd name="connsiteX388" fmla="*/ 117157 w 1849755"/>
              <a:gd name="connsiteY388" fmla="*/ 792480 h 1850707"/>
              <a:gd name="connsiteX389" fmla="*/ 106680 w 1849755"/>
              <a:gd name="connsiteY389" fmla="*/ 781050 h 1850707"/>
              <a:gd name="connsiteX390" fmla="*/ 99060 w 1849755"/>
              <a:gd name="connsiteY390" fmla="*/ 776287 h 1850707"/>
              <a:gd name="connsiteX391" fmla="*/ 96202 w 1849755"/>
              <a:gd name="connsiteY391" fmla="*/ 779145 h 1850707"/>
              <a:gd name="connsiteX392" fmla="*/ 93345 w 1849755"/>
              <a:gd name="connsiteY392" fmla="*/ 788670 h 1850707"/>
              <a:gd name="connsiteX393" fmla="*/ 86677 w 1849755"/>
              <a:gd name="connsiteY393" fmla="*/ 787717 h 1850707"/>
              <a:gd name="connsiteX394" fmla="*/ 1698308 w 1849755"/>
              <a:gd name="connsiteY394" fmla="*/ 618173 h 1850707"/>
              <a:gd name="connsiteX395" fmla="*/ 1712595 w 1849755"/>
              <a:gd name="connsiteY395" fmla="*/ 622935 h 1850707"/>
              <a:gd name="connsiteX396" fmla="*/ 1724978 w 1849755"/>
              <a:gd name="connsiteY396" fmla="*/ 634365 h 1850707"/>
              <a:gd name="connsiteX397" fmla="*/ 1734503 w 1849755"/>
              <a:gd name="connsiteY397" fmla="*/ 651510 h 1850707"/>
              <a:gd name="connsiteX398" fmla="*/ 1738313 w 1849755"/>
              <a:gd name="connsiteY398" fmla="*/ 670560 h 1850707"/>
              <a:gd name="connsiteX399" fmla="*/ 1737360 w 1849755"/>
              <a:gd name="connsiteY399" fmla="*/ 685800 h 1850707"/>
              <a:gd name="connsiteX400" fmla="*/ 1744028 w 1849755"/>
              <a:gd name="connsiteY400" fmla="*/ 688658 h 1850707"/>
              <a:gd name="connsiteX401" fmla="*/ 1746885 w 1849755"/>
              <a:gd name="connsiteY401" fmla="*/ 695325 h 1850707"/>
              <a:gd name="connsiteX402" fmla="*/ 1707833 w 1849755"/>
              <a:gd name="connsiteY402" fmla="*/ 709613 h 1850707"/>
              <a:gd name="connsiteX403" fmla="*/ 1705928 w 1849755"/>
              <a:gd name="connsiteY403" fmla="*/ 702945 h 1850707"/>
              <a:gd name="connsiteX404" fmla="*/ 1717358 w 1849755"/>
              <a:gd name="connsiteY404" fmla="*/ 692468 h 1850707"/>
              <a:gd name="connsiteX405" fmla="*/ 1725930 w 1849755"/>
              <a:gd name="connsiteY405" fmla="*/ 681990 h 1850707"/>
              <a:gd name="connsiteX406" fmla="*/ 1730693 w 1849755"/>
              <a:gd name="connsiteY406" fmla="*/ 670560 h 1850707"/>
              <a:gd name="connsiteX407" fmla="*/ 1729740 w 1849755"/>
              <a:gd name="connsiteY407" fmla="*/ 657225 h 1850707"/>
              <a:gd name="connsiteX408" fmla="*/ 1720215 w 1849755"/>
              <a:gd name="connsiteY408" fmla="*/ 644843 h 1850707"/>
              <a:gd name="connsiteX409" fmla="*/ 1705928 w 1849755"/>
              <a:gd name="connsiteY409" fmla="*/ 642938 h 1850707"/>
              <a:gd name="connsiteX410" fmla="*/ 1696403 w 1849755"/>
              <a:gd name="connsiteY410" fmla="*/ 651510 h 1850707"/>
              <a:gd name="connsiteX411" fmla="*/ 1693545 w 1849755"/>
              <a:gd name="connsiteY411" fmla="*/ 669608 h 1850707"/>
              <a:gd name="connsiteX412" fmla="*/ 1693545 w 1849755"/>
              <a:gd name="connsiteY412" fmla="*/ 682943 h 1850707"/>
              <a:gd name="connsiteX413" fmla="*/ 1693545 w 1849755"/>
              <a:gd name="connsiteY413" fmla="*/ 695325 h 1850707"/>
              <a:gd name="connsiteX414" fmla="*/ 1686878 w 1849755"/>
              <a:gd name="connsiteY414" fmla="*/ 717233 h 1850707"/>
              <a:gd name="connsiteX415" fmla="*/ 1668780 w 1849755"/>
              <a:gd name="connsiteY415" fmla="*/ 730568 h 1850707"/>
              <a:gd name="connsiteX416" fmla="*/ 1653540 w 1849755"/>
              <a:gd name="connsiteY416" fmla="*/ 731520 h 1850707"/>
              <a:gd name="connsiteX417" fmla="*/ 1638300 w 1849755"/>
              <a:gd name="connsiteY417" fmla="*/ 725805 h 1850707"/>
              <a:gd name="connsiteX418" fmla="*/ 1624965 w 1849755"/>
              <a:gd name="connsiteY418" fmla="*/ 713423 h 1850707"/>
              <a:gd name="connsiteX419" fmla="*/ 1611630 w 1849755"/>
              <a:gd name="connsiteY419" fmla="*/ 696278 h 1850707"/>
              <a:gd name="connsiteX420" fmla="*/ 1607820 w 1849755"/>
              <a:gd name="connsiteY420" fmla="*/ 675323 h 1850707"/>
              <a:gd name="connsiteX421" fmla="*/ 1608773 w 1849755"/>
              <a:gd name="connsiteY421" fmla="*/ 658178 h 1850707"/>
              <a:gd name="connsiteX422" fmla="*/ 1601153 w 1849755"/>
              <a:gd name="connsiteY422" fmla="*/ 654368 h 1850707"/>
              <a:gd name="connsiteX423" fmla="*/ 1599248 w 1849755"/>
              <a:gd name="connsiteY423" fmla="*/ 647700 h 1850707"/>
              <a:gd name="connsiteX424" fmla="*/ 1641158 w 1849755"/>
              <a:gd name="connsiteY424" fmla="*/ 632460 h 1850707"/>
              <a:gd name="connsiteX425" fmla="*/ 1643063 w 1849755"/>
              <a:gd name="connsiteY425" fmla="*/ 639128 h 1850707"/>
              <a:gd name="connsiteX426" fmla="*/ 1632585 w 1849755"/>
              <a:gd name="connsiteY426" fmla="*/ 649605 h 1850707"/>
              <a:gd name="connsiteX427" fmla="*/ 1624013 w 1849755"/>
              <a:gd name="connsiteY427" fmla="*/ 661988 h 1850707"/>
              <a:gd name="connsiteX428" fmla="*/ 1619250 w 1849755"/>
              <a:gd name="connsiteY428" fmla="*/ 676275 h 1850707"/>
              <a:gd name="connsiteX429" fmla="*/ 1620203 w 1849755"/>
              <a:gd name="connsiteY429" fmla="*/ 691515 h 1850707"/>
              <a:gd name="connsiteX430" fmla="*/ 1631633 w 1849755"/>
              <a:gd name="connsiteY430" fmla="*/ 706755 h 1850707"/>
              <a:gd name="connsiteX431" fmla="*/ 1646873 w 1849755"/>
              <a:gd name="connsiteY431" fmla="*/ 707708 h 1850707"/>
              <a:gd name="connsiteX432" fmla="*/ 1656398 w 1849755"/>
              <a:gd name="connsiteY432" fmla="*/ 699135 h 1850707"/>
              <a:gd name="connsiteX433" fmla="*/ 1659255 w 1849755"/>
              <a:gd name="connsiteY433" fmla="*/ 681038 h 1850707"/>
              <a:gd name="connsiteX434" fmla="*/ 1659255 w 1849755"/>
              <a:gd name="connsiteY434" fmla="*/ 666750 h 1850707"/>
              <a:gd name="connsiteX435" fmla="*/ 1659255 w 1849755"/>
              <a:gd name="connsiteY435" fmla="*/ 654368 h 1850707"/>
              <a:gd name="connsiteX436" fmla="*/ 1666875 w 1849755"/>
              <a:gd name="connsiteY436" fmla="*/ 632460 h 1850707"/>
              <a:gd name="connsiteX437" fmla="*/ 1684020 w 1849755"/>
              <a:gd name="connsiteY437" fmla="*/ 620078 h 1850707"/>
              <a:gd name="connsiteX438" fmla="*/ 1698308 w 1849755"/>
              <a:gd name="connsiteY438" fmla="*/ 618173 h 1850707"/>
              <a:gd name="connsiteX439" fmla="*/ 148590 w 1849755"/>
              <a:gd name="connsiteY439" fmla="*/ 579120 h 1850707"/>
              <a:gd name="connsiteX440" fmla="*/ 155257 w 1849755"/>
              <a:gd name="connsiteY440" fmla="*/ 581977 h 1850707"/>
              <a:gd name="connsiteX441" fmla="*/ 153352 w 1849755"/>
              <a:gd name="connsiteY441" fmla="*/ 588645 h 1850707"/>
              <a:gd name="connsiteX442" fmla="*/ 152400 w 1849755"/>
              <a:gd name="connsiteY442" fmla="*/ 595312 h 1850707"/>
              <a:gd name="connsiteX443" fmla="*/ 154305 w 1849755"/>
              <a:gd name="connsiteY443" fmla="*/ 601027 h 1850707"/>
              <a:gd name="connsiteX444" fmla="*/ 159067 w 1849755"/>
              <a:gd name="connsiteY444" fmla="*/ 603885 h 1850707"/>
              <a:gd name="connsiteX445" fmla="*/ 239077 w 1849755"/>
              <a:gd name="connsiteY445" fmla="*/ 636270 h 1850707"/>
              <a:gd name="connsiteX446" fmla="*/ 243840 w 1849755"/>
              <a:gd name="connsiteY446" fmla="*/ 637222 h 1850707"/>
              <a:gd name="connsiteX447" fmla="*/ 248602 w 1849755"/>
              <a:gd name="connsiteY447" fmla="*/ 634365 h 1850707"/>
              <a:gd name="connsiteX448" fmla="*/ 252412 w 1849755"/>
              <a:gd name="connsiteY448" fmla="*/ 629602 h 1850707"/>
              <a:gd name="connsiteX449" fmla="*/ 256222 w 1849755"/>
              <a:gd name="connsiteY449" fmla="*/ 622935 h 1850707"/>
              <a:gd name="connsiteX450" fmla="*/ 263842 w 1849755"/>
              <a:gd name="connsiteY450" fmla="*/ 624840 h 1850707"/>
              <a:gd name="connsiteX451" fmla="*/ 238125 w 1849755"/>
              <a:gd name="connsiteY451" fmla="*/ 687705 h 1850707"/>
              <a:gd name="connsiteX452" fmla="*/ 231457 w 1849755"/>
              <a:gd name="connsiteY452" fmla="*/ 684847 h 1850707"/>
              <a:gd name="connsiteX453" fmla="*/ 233362 w 1849755"/>
              <a:gd name="connsiteY453" fmla="*/ 678180 h 1850707"/>
              <a:gd name="connsiteX454" fmla="*/ 234315 w 1849755"/>
              <a:gd name="connsiteY454" fmla="*/ 672465 h 1850707"/>
              <a:gd name="connsiteX455" fmla="*/ 232410 w 1849755"/>
              <a:gd name="connsiteY455" fmla="*/ 667702 h 1850707"/>
              <a:gd name="connsiteX456" fmla="*/ 227647 w 1849755"/>
              <a:gd name="connsiteY456" fmla="*/ 664845 h 1850707"/>
              <a:gd name="connsiteX457" fmla="*/ 147637 w 1849755"/>
              <a:gd name="connsiteY457" fmla="*/ 632460 h 1850707"/>
              <a:gd name="connsiteX458" fmla="*/ 142875 w 1849755"/>
              <a:gd name="connsiteY458" fmla="*/ 631507 h 1850707"/>
              <a:gd name="connsiteX459" fmla="*/ 138112 w 1849755"/>
              <a:gd name="connsiteY459" fmla="*/ 634365 h 1850707"/>
              <a:gd name="connsiteX460" fmla="*/ 134302 w 1849755"/>
              <a:gd name="connsiteY460" fmla="*/ 639127 h 1850707"/>
              <a:gd name="connsiteX461" fmla="*/ 130492 w 1849755"/>
              <a:gd name="connsiteY461" fmla="*/ 644842 h 1850707"/>
              <a:gd name="connsiteX462" fmla="*/ 123825 w 1849755"/>
              <a:gd name="connsiteY462" fmla="*/ 641985 h 1850707"/>
              <a:gd name="connsiteX463" fmla="*/ 1624013 w 1849755"/>
              <a:gd name="connsiteY463" fmla="*/ 458153 h 1850707"/>
              <a:gd name="connsiteX464" fmla="*/ 1581150 w 1849755"/>
              <a:gd name="connsiteY464" fmla="*/ 485775 h 1850707"/>
              <a:gd name="connsiteX465" fmla="*/ 1584960 w 1849755"/>
              <a:gd name="connsiteY465" fmla="*/ 491490 h 1850707"/>
              <a:gd name="connsiteX466" fmla="*/ 1601153 w 1849755"/>
              <a:gd name="connsiteY466" fmla="*/ 503873 h 1850707"/>
              <a:gd name="connsiteX467" fmla="*/ 1622108 w 1849755"/>
              <a:gd name="connsiteY467" fmla="*/ 498158 h 1850707"/>
              <a:gd name="connsiteX468" fmla="*/ 1633538 w 1849755"/>
              <a:gd name="connsiteY468" fmla="*/ 482918 h 1850707"/>
              <a:gd name="connsiteX469" fmla="*/ 1627823 w 1849755"/>
              <a:gd name="connsiteY469" fmla="*/ 463868 h 1850707"/>
              <a:gd name="connsiteX470" fmla="*/ 1603058 w 1849755"/>
              <a:gd name="connsiteY470" fmla="*/ 412433 h 1850707"/>
              <a:gd name="connsiteX471" fmla="*/ 1640205 w 1849755"/>
              <a:gd name="connsiteY471" fmla="*/ 469583 h 1850707"/>
              <a:gd name="connsiteX472" fmla="*/ 1653540 w 1849755"/>
              <a:gd name="connsiteY472" fmla="*/ 502920 h 1850707"/>
              <a:gd name="connsiteX473" fmla="*/ 1642110 w 1849755"/>
              <a:gd name="connsiteY473" fmla="*/ 524828 h 1850707"/>
              <a:gd name="connsiteX474" fmla="*/ 1621155 w 1849755"/>
              <a:gd name="connsiteY474" fmla="*/ 529590 h 1850707"/>
              <a:gd name="connsiteX475" fmla="*/ 1599248 w 1849755"/>
              <a:gd name="connsiteY475" fmla="*/ 517208 h 1850707"/>
              <a:gd name="connsiteX476" fmla="*/ 1591628 w 1849755"/>
              <a:gd name="connsiteY476" fmla="*/ 538163 h 1850707"/>
              <a:gd name="connsiteX477" fmla="*/ 1583055 w 1849755"/>
              <a:gd name="connsiteY477" fmla="*/ 562928 h 1850707"/>
              <a:gd name="connsiteX478" fmla="*/ 1580198 w 1849755"/>
              <a:gd name="connsiteY478" fmla="*/ 573405 h 1850707"/>
              <a:gd name="connsiteX479" fmla="*/ 1579245 w 1849755"/>
              <a:gd name="connsiteY479" fmla="*/ 583883 h 1850707"/>
              <a:gd name="connsiteX480" fmla="*/ 1581150 w 1849755"/>
              <a:gd name="connsiteY480" fmla="*/ 588645 h 1850707"/>
              <a:gd name="connsiteX481" fmla="*/ 1583055 w 1849755"/>
              <a:gd name="connsiteY481" fmla="*/ 592455 h 1850707"/>
              <a:gd name="connsiteX482" fmla="*/ 1577340 w 1849755"/>
              <a:gd name="connsiteY482" fmla="*/ 596265 h 1850707"/>
              <a:gd name="connsiteX483" fmla="*/ 1551623 w 1849755"/>
              <a:gd name="connsiteY483" fmla="*/ 557213 h 1850707"/>
              <a:gd name="connsiteX484" fmla="*/ 1565910 w 1849755"/>
              <a:gd name="connsiteY484" fmla="*/ 524828 h 1850707"/>
              <a:gd name="connsiteX485" fmla="*/ 1576388 w 1849755"/>
              <a:gd name="connsiteY485" fmla="*/ 494348 h 1850707"/>
              <a:gd name="connsiteX486" fmla="*/ 1573530 w 1849755"/>
              <a:gd name="connsiteY486" fmla="*/ 490538 h 1850707"/>
              <a:gd name="connsiteX487" fmla="*/ 1542098 w 1849755"/>
              <a:gd name="connsiteY487" fmla="*/ 510540 h 1850707"/>
              <a:gd name="connsiteX488" fmla="*/ 1538288 w 1849755"/>
              <a:gd name="connsiteY488" fmla="*/ 514350 h 1850707"/>
              <a:gd name="connsiteX489" fmla="*/ 1537335 w 1849755"/>
              <a:gd name="connsiteY489" fmla="*/ 520065 h 1850707"/>
              <a:gd name="connsiteX490" fmla="*/ 1539240 w 1849755"/>
              <a:gd name="connsiteY490" fmla="*/ 524828 h 1850707"/>
              <a:gd name="connsiteX491" fmla="*/ 1541145 w 1849755"/>
              <a:gd name="connsiteY491" fmla="*/ 530543 h 1850707"/>
              <a:gd name="connsiteX492" fmla="*/ 1535430 w 1849755"/>
              <a:gd name="connsiteY492" fmla="*/ 534353 h 1850707"/>
              <a:gd name="connsiteX493" fmla="*/ 1500188 w 1849755"/>
              <a:gd name="connsiteY493" fmla="*/ 479108 h 1850707"/>
              <a:gd name="connsiteX494" fmla="*/ 1505903 w 1849755"/>
              <a:gd name="connsiteY494" fmla="*/ 475298 h 1850707"/>
              <a:gd name="connsiteX495" fmla="*/ 1509713 w 1849755"/>
              <a:gd name="connsiteY495" fmla="*/ 481013 h 1850707"/>
              <a:gd name="connsiteX496" fmla="*/ 1513523 w 1849755"/>
              <a:gd name="connsiteY496" fmla="*/ 484823 h 1850707"/>
              <a:gd name="connsiteX497" fmla="*/ 1519238 w 1849755"/>
              <a:gd name="connsiteY497" fmla="*/ 486728 h 1850707"/>
              <a:gd name="connsiteX498" fmla="*/ 1524000 w 1849755"/>
              <a:gd name="connsiteY498" fmla="*/ 484823 h 1850707"/>
              <a:gd name="connsiteX499" fmla="*/ 1596390 w 1849755"/>
              <a:gd name="connsiteY499" fmla="*/ 438150 h 1850707"/>
              <a:gd name="connsiteX500" fmla="*/ 1600200 w 1849755"/>
              <a:gd name="connsiteY500" fmla="*/ 434340 h 1850707"/>
              <a:gd name="connsiteX501" fmla="*/ 1601153 w 1849755"/>
              <a:gd name="connsiteY501" fmla="*/ 428625 h 1850707"/>
              <a:gd name="connsiteX502" fmla="*/ 1599248 w 1849755"/>
              <a:gd name="connsiteY502" fmla="*/ 421958 h 1850707"/>
              <a:gd name="connsiteX503" fmla="*/ 1597343 w 1849755"/>
              <a:gd name="connsiteY503" fmla="*/ 416243 h 1850707"/>
              <a:gd name="connsiteX504" fmla="*/ 1016318 w 1849755"/>
              <a:gd name="connsiteY504" fmla="*/ 398145 h 1850707"/>
              <a:gd name="connsiteX505" fmla="*/ 968693 w 1849755"/>
              <a:gd name="connsiteY505" fmla="*/ 447675 h 1850707"/>
              <a:gd name="connsiteX506" fmla="*/ 968693 w 1849755"/>
              <a:gd name="connsiteY506" fmla="*/ 449580 h 1850707"/>
              <a:gd name="connsiteX507" fmla="*/ 968693 w 1849755"/>
              <a:gd name="connsiteY507" fmla="*/ 733425 h 1850707"/>
              <a:gd name="connsiteX508" fmla="*/ 968693 w 1849755"/>
              <a:gd name="connsiteY508" fmla="*/ 758190 h 1850707"/>
              <a:gd name="connsiteX509" fmla="*/ 1005840 w 1849755"/>
              <a:gd name="connsiteY509" fmla="*/ 803910 h 1850707"/>
              <a:gd name="connsiteX510" fmla="*/ 1188720 w 1849755"/>
              <a:gd name="connsiteY510" fmla="*/ 899160 h 1850707"/>
              <a:gd name="connsiteX511" fmla="*/ 1351598 w 1849755"/>
              <a:gd name="connsiteY511" fmla="*/ 1087755 h 1850707"/>
              <a:gd name="connsiteX512" fmla="*/ 1418273 w 1849755"/>
              <a:gd name="connsiteY512" fmla="*/ 1102043 h 1850707"/>
              <a:gd name="connsiteX513" fmla="*/ 1440180 w 1849755"/>
              <a:gd name="connsiteY513" fmla="*/ 1062038 h 1850707"/>
              <a:gd name="connsiteX514" fmla="*/ 1432560 w 1849755"/>
              <a:gd name="connsiteY514" fmla="*/ 1035368 h 1850707"/>
              <a:gd name="connsiteX515" fmla="*/ 1249680 w 1849755"/>
              <a:gd name="connsiteY515" fmla="*/ 825818 h 1850707"/>
              <a:gd name="connsiteX516" fmla="*/ 1066800 w 1849755"/>
              <a:gd name="connsiteY516" fmla="*/ 721995 h 1850707"/>
              <a:gd name="connsiteX517" fmla="*/ 1066800 w 1849755"/>
              <a:gd name="connsiteY517" fmla="*/ 611505 h 1850707"/>
              <a:gd name="connsiteX518" fmla="*/ 1331595 w 1849755"/>
              <a:gd name="connsiteY518" fmla="*/ 757238 h 1850707"/>
              <a:gd name="connsiteX519" fmla="*/ 1399223 w 1849755"/>
              <a:gd name="connsiteY519" fmla="*/ 751523 h 1850707"/>
              <a:gd name="connsiteX520" fmla="*/ 1393508 w 1849755"/>
              <a:gd name="connsiteY520" fmla="*/ 683895 h 1850707"/>
              <a:gd name="connsiteX521" fmla="*/ 1223010 w 1849755"/>
              <a:gd name="connsiteY521" fmla="*/ 570548 h 1850707"/>
              <a:gd name="connsiteX522" fmla="*/ 1065848 w 1849755"/>
              <a:gd name="connsiteY522" fmla="*/ 512445 h 1850707"/>
              <a:gd name="connsiteX523" fmla="*/ 1065848 w 1849755"/>
              <a:gd name="connsiteY523" fmla="*/ 447675 h 1850707"/>
              <a:gd name="connsiteX524" fmla="*/ 1016318 w 1849755"/>
              <a:gd name="connsiteY524" fmla="*/ 398145 h 1850707"/>
              <a:gd name="connsiteX525" fmla="*/ 833438 w 1849755"/>
              <a:gd name="connsiteY525" fmla="*/ 398145 h 1850707"/>
              <a:gd name="connsiteX526" fmla="*/ 783908 w 1849755"/>
              <a:gd name="connsiteY526" fmla="*/ 447675 h 1850707"/>
              <a:gd name="connsiteX527" fmla="*/ 783908 w 1849755"/>
              <a:gd name="connsiteY527" fmla="*/ 512445 h 1850707"/>
              <a:gd name="connsiteX528" fmla="*/ 626745 w 1849755"/>
              <a:gd name="connsiteY528" fmla="*/ 570548 h 1850707"/>
              <a:gd name="connsiteX529" fmla="*/ 456248 w 1849755"/>
              <a:gd name="connsiteY529" fmla="*/ 683895 h 1850707"/>
              <a:gd name="connsiteX530" fmla="*/ 451485 w 1849755"/>
              <a:gd name="connsiteY530" fmla="*/ 751523 h 1850707"/>
              <a:gd name="connsiteX531" fmla="*/ 519113 w 1849755"/>
              <a:gd name="connsiteY531" fmla="*/ 757238 h 1850707"/>
              <a:gd name="connsiteX532" fmla="*/ 783908 w 1849755"/>
              <a:gd name="connsiteY532" fmla="*/ 611505 h 1850707"/>
              <a:gd name="connsiteX533" fmla="*/ 783908 w 1849755"/>
              <a:gd name="connsiteY533" fmla="*/ 721995 h 1850707"/>
              <a:gd name="connsiteX534" fmla="*/ 601028 w 1849755"/>
              <a:gd name="connsiteY534" fmla="*/ 825818 h 1850707"/>
              <a:gd name="connsiteX535" fmla="*/ 418148 w 1849755"/>
              <a:gd name="connsiteY535" fmla="*/ 1035368 h 1850707"/>
              <a:gd name="connsiteX536" fmla="*/ 410528 w 1849755"/>
              <a:gd name="connsiteY536" fmla="*/ 1062038 h 1850707"/>
              <a:gd name="connsiteX537" fmla="*/ 432435 w 1849755"/>
              <a:gd name="connsiteY537" fmla="*/ 1102043 h 1850707"/>
              <a:gd name="connsiteX538" fmla="*/ 499110 w 1849755"/>
              <a:gd name="connsiteY538" fmla="*/ 1087755 h 1850707"/>
              <a:gd name="connsiteX539" fmla="*/ 661988 w 1849755"/>
              <a:gd name="connsiteY539" fmla="*/ 899160 h 1850707"/>
              <a:gd name="connsiteX540" fmla="*/ 844868 w 1849755"/>
              <a:gd name="connsiteY540" fmla="*/ 803910 h 1850707"/>
              <a:gd name="connsiteX541" fmla="*/ 882015 w 1849755"/>
              <a:gd name="connsiteY541" fmla="*/ 758190 h 1850707"/>
              <a:gd name="connsiteX542" fmla="*/ 882015 w 1849755"/>
              <a:gd name="connsiteY542" fmla="*/ 733425 h 1850707"/>
              <a:gd name="connsiteX543" fmla="*/ 882015 w 1849755"/>
              <a:gd name="connsiteY543" fmla="*/ 449580 h 1850707"/>
              <a:gd name="connsiteX544" fmla="*/ 882015 w 1849755"/>
              <a:gd name="connsiteY544" fmla="*/ 447675 h 1850707"/>
              <a:gd name="connsiteX545" fmla="*/ 833438 w 1849755"/>
              <a:gd name="connsiteY545" fmla="*/ 398145 h 1850707"/>
              <a:gd name="connsiteX546" fmla="*/ 278130 w 1849755"/>
              <a:gd name="connsiteY546" fmla="*/ 373380 h 1850707"/>
              <a:gd name="connsiteX547" fmla="*/ 283845 w 1849755"/>
              <a:gd name="connsiteY547" fmla="*/ 377190 h 1850707"/>
              <a:gd name="connsiteX548" fmla="*/ 280987 w 1849755"/>
              <a:gd name="connsiteY548" fmla="*/ 382905 h 1850707"/>
              <a:gd name="connsiteX549" fmla="*/ 279082 w 1849755"/>
              <a:gd name="connsiteY549" fmla="*/ 391477 h 1850707"/>
              <a:gd name="connsiteX550" fmla="*/ 282892 w 1849755"/>
              <a:gd name="connsiteY550" fmla="*/ 400050 h 1850707"/>
              <a:gd name="connsiteX551" fmla="*/ 295275 w 1849755"/>
              <a:gd name="connsiteY551" fmla="*/ 410527 h 1850707"/>
              <a:gd name="connsiteX552" fmla="*/ 366712 w 1849755"/>
              <a:gd name="connsiteY552" fmla="*/ 461962 h 1850707"/>
              <a:gd name="connsiteX553" fmla="*/ 358140 w 1849755"/>
              <a:gd name="connsiteY553" fmla="*/ 474345 h 1850707"/>
              <a:gd name="connsiteX554" fmla="*/ 237172 w 1849755"/>
              <a:gd name="connsiteY554" fmla="*/ 481012 h 1850707"/>
              <a:gd name="connsiteX555" fmla="*/ 283845 w 1849755"/>
              <a:gd name="connsiteY555" fmla="*/ 514350 h 1850707"/>
              <a:gd name="connsiteX556" fmla="*/ 298132 w 1849755"/>
              <a:gd name="connsiteY556" fmla="*/ 522922 h 1850707"/>
              <a:gd name="connsiteX557" fmla="*/ 307657 w 1849755"/>
              <a:gd name="connsiteY557" fmla="*/ 523875 h 1850707"/>
              <a:gd name="connsiteX558" fmla="*/ 314325 w 1849755"/>
              <a:gd name="connsiteY558" fmla="*/ 520065 h 1850707"/>
              <a:gd name="connsiteX559" fmla="*/ 320992 w 1849755"/>
              <a:gd name="connsiteY559" fmla="*/ 514350 h 1850707"/>
              <a:gd name="connsiteX560" fmla="*/ 326707 w 1849755"/>
              <a:gd name="connsiteY560" fmla="*/ 518160 h 1850707"/>
              <a:gd name="connsiteX561" fmla="*/ 296227 w 1849755"/>
              <a:gd name="connsiteY561" fmla="*/ 561022 h 1850707"/>
              <a:gd name="connsiteX562" fmla="*/ 290512 w 1849755"/>
              <a:gd name="connsiteY562" fmla="*/ 557212 h 1850707"/>
              <a:gd name="connsiteX563" fmla="*/ 294322 w 1849755"/>
              <a:gd name="connsiteY563" fmla="*/ 550545 h 1850707"/>
              <a:gd name="connsiteX564" fmla="*/ 296227 w 1849755"/>
              <a:gd name="connsiteY564" fmla="*/ 542925 h 1850707"/>
              <a:gd name="connsiteX565" fmla="*/ 292417 w 1849755"/>
              <a:gd name="connsiteY565" fmla="*/ 534352 h 1850707"/>
              <a:gd name="connsiteX566" fmla="*/ 279082 w 1849755"/>
              <a:gd name="connsiteY566" fmla="*/ 523875 h 1850707"/>
              <a:gd name="connsiteX567" fmla="*/ 232410 w 1849755"/>
              <a:gd name="connsiteY567" fmla="*/ 490537 h 1850707"/>
              <a:gd name="connsiteX568" fmla="*/ 224790 w 1849755"/>
              <a:gd name="connsiteY568" fmla="*/ 486727 h 1850707"/>
              <a:gd name="connsiteX569" fmla="*/ 217170 w 1849755"/>
              <a:gd name="connsiteY569" fmla="*/ 485775 h 1850707"/>
              <a:gd name="connsiteX570" fmla="*/ 209550 w 1849755"/>
              <a:gd name="connsiteY570" fmla="*/ 488632 h 1850707"/>
              <a:gd name="connsiteX571" fmla="*/ 201930 w 1849755"/>
              <a:gd name="connsiteY571" fmla="*/ 494347 h 1850707"/>
              <a:gd name="connsiteX572" fmla="*/ 196215 w 1849755"/>
              <a:gd name="connsiteY572" fmla="*/ 490537 h 1850707"/>
              <a:gd name="connsiteX573" fmla="*/ 222885 w 1849755"/>
              <a:gd name="connsiteY573" fmla="*/ 453390 h 1850707"/>
              <a:gd name="connsiteX574" fmla="*/ 328612 w 1849755"/>
              <a:gd name="connsiteY574" fmla="*/ 447675 h 1850707"/>
              <a:gd name="connsiteX575" fmla="*/ 290512 w 1849755"/>
              <a:gd name="connsiteY575" fmla="*/ 421005 h 1850707"/>
              <a:gd name="connsiteX576" fmla="*/ 276225 w 1849755"/>
              <a:gd name="connsiteY576" fmla="*/ 412432 h 1850707"/>
              <a:gd name="connsiteX577" fmla="*/ 266700 w 1849755"/>
              <a:gd name="connsiteY577" fmla="*/ 411480 h 1850707"/>
              <a:gd name="connsiteX578" fmla="*/ 260032 w 1849755"/>
              <a:gd name="connsiteY578" fmla="*/ 415290 h 1850707"/>
              <a:gd name="connsiteX579" fmla="*/ 253365 w 1849755"/>
              <a:gd name="connsiteY579" fmla="*/ 420052 h 1850707"/>
              <a:gd name="connsiteX580" fmla="*/ 247650 w 1849755"/>
              <a:gd name="connsiteY580" fmla="*/ 415290 h 1850707"/>
              <a:gd name="connsiteX581" fmla="*/ 925830 w 1849755"/>
              <a:gd name="connsiteY581" fmla="*/ 296228 h 1850707"/>
              <a:gd name="connsiteX582" fmla="*/ 1555433 w 1849755"/>
              <a:gd name="connsiteY582" fmla="*/ 925830 h 1850707"/>
              <a:gd name="connsiteX583" fmla="*/ 925830 w 1849755"/>
              <a:gd name="connsiteY583" fmla="*/ 1555433 h 1850707"/>
              <a:gd name="connsiteX584" fmla="*/ 296228 w 1849755"/>
              <a:gd name="connsiteY584" fmla="*/ 925830 h 1850707"/>
              <a:gd name="connsiteX585" fmla="*/ 925830 w 1849755"/>
              <a:gd name="connsiteY585" fmla="*/ 296228 h 1850707"/>
              <a:gd name="connsiteX586" fmla="*/ 925830 w 1849755"/>
              <a:gd name="connsiteY586" fmla="*/ 261937 h 1850707"/>
              <a:gd name="connsiteX587" fmla="*/ 667702 w 1849755"/>
              <a:gd name="connsiteY587" fmla="*/ 314325 h 1850707"/>
              <a:gd name="connsiteX588" fmla="*/ 456247 w 1849755"/>
              <a:gd name="connsiteY588" fmla="*/ 456247 h 1850707"/>
              <a:gd name="connsiteX589" fmla="*/ 314325 w 1849755"/>
              <a:gd name="connsiteY589" fmla="*/ 667702 h 1850707"/>
              <a:gd name="connsiteX590" fmla="*/ 261937 w 1849755"/>
              <a:gd name="connsiteY590" fmla="*/ 925830 h 1850707"/>
              <a:gd name="connsiteX591" fmla="*/ 314325 w 1849755"/>
              <a:gd name="connsiteY591" fmla="*/ 1183957 h 1850707"/>
              <a:gd name="connsiteX592" fmla="*/ 456247 w 1849755"/>
              <a:gd name="connsiteY592" fmla="*/ 1395412 h 1850707"/>
              <a:gd name="connsiteX593" fmla="*/ 667702 w 1849755"/>
              <a:gd name="connsiteY593" fmla="*/ 1537335 h 1850707"/>
              <a:gd name="connsiteX594" fmla="*/ 925830 w 1849755"/>
              <a:gd name="connsiteY594" fmla="*/ 1589722 h 1850707"/>
              <a:gd name="connsiteX595" fmla="*/ 1183957 w 1849755"/>
              <a:gd name="connsiteY595" fmla="*/ 1537335 h 1850707"/>
              <a:gd name="connsiteX596" fmla="*/ 1395412 w 1849755"/>
              <a:gd name="connsiteY596" fmla="*/ 1395412 h 1850707"/>
              <a:gd name="connsiteX597" fmla="*/ 1537335 w 1849755"/>
              <a:gd name="connsiteY597" fmla="*/ 1183957 h 1850707"/>
              <a:gd name="connsiteX598" fmla="*/ 1589722 w 1849755"/>
              <a:gd name="connsiteY598" fmla="*/ 925830 h 1850707"/>
              <a:gd name="connsiteX599" fmla="*/ 1537335 w 1849755"/>
              <a:gd name="connsiteY599" fmla="*/ 667702 h 1850707"/>
              <a:gd name="connsiteX600" fmla="*/ 1395412 w 1849755"/>
              <a:gd name="connsiteY600" fmla="*/ 456247 h 1850707"/>
              <a:gd name="connsiteX601" fmla="*/ 1183957 w 1849755"/>
              <a:gd name="connsiteY601" fmla="*/ 314325 h 1850707"/>
              <a:gd name="connsiteX602" fmla="*/ 925830 w 1849755"/>
              <a:gd name="connsiteY602" fmla="*/ 261937 h 1850707"/>
              <a:gd name="connsiteX603" fmla="*/ 1454467 w 1849755"/>
              <a:gd name="connsiteY603" fmla="*/ 259080 h 1850707"/>
              <a:gd name="connsiteX604" fmla="*/ 1534477 w 1849755"/>
              <a:gd name="connsiteY604" fmla="*/ 331470 h 1850707"/>
              <a:gd name="connsiteX605" fmla="*/ 1514475 w 1849755"/>
              <a:gd name="connsiteY605" fmla="*/ 356235 h 1850707"/>
              <a:gd name="connsiteX606" fmla="*/ 1509712 w 1849755"/>
              <a:gd name="connsiteY606" fmla="*/ 351472 h 1850707"/>
              <a:gd name="connsiteX607" fmla="*/ 1512570 w 1849755"/>
              <a:gd name="connsiteY607" fmla="*/ 335280 h 1850707"/>
              <a:gd name="connsiteX608" fmla="*/ 1509712 w 1849755"/>
              <a:gd name="connsiteY608" fmla="*/ 320992 h 1850707"/>
              <a:gd name="connsiteX609" fmla="*/ 1504950 w 1849755"/>
              <a:gd name="connsiteY609" fmla="*/ 315277 h 1850707"/>
              <a:gd name="connsiteX610" fmla="*/ 1499235 w 1849755"/>
              <a:gd name="connsiteY610" fmla="*/ 309562 h 1850707"/>
              <a:gd name="connsiteX611" fmla="*/ 1485900 w 1849755"/>
              <a:gd name="connsiteY611" fmla="*/ 298132 h 1850707"/>
              <a:gd name="connsiteX612" fmla="*/ 1454467 w 1849755"/>
              <a:gd name="connsiteY612" fmla="*/ 332422 h 1850707"/>
              <a:gd name="connsiteX613" fmla="*/ 1463992 w 1849755"/>
              <a:gd name="connsiteY613" fmla="*/ 340995 h 1850707"/>
              <a:gd name="connsiteX614" fmla="*/ 1470660 w 1849755"/>
              <a:gd name="connsiteY614" fmla="*/ 345757 h 1850707"/>
              <a:gd name="connsiteX615" fmla="*/ 1479232 w 1849755"/>
              <a:gd name="connsiteY615" fmla="*/ 347662 h 1850707"/>
              <a:gd name="connsiteX616" fmla="*/ 1486852 w 1849755"/>
              <a:gd name="connsiteY616" fmla="*/ 344805 h 1850707"/>
              <a:gd name="connsiteX617" fmla="*/ 1494472 w 1849755"/>
              <a:gd name="connsiteY617" fmla="*/ 340042 h 1850707"/>
              <a:gd name="connsiteX618" fmla="*/ 1499235 w 1849755"/>
              <a:gd name="connsiteY618" fmla="*/ 344805 h 1850707"/>
              <a:gd name="connsiteX619" fmla="*/ 1464945 w 1849755"/>
              <a:gd name="connsiteY619" fmla="*/ 381952 h 1850707"/>
              <a:gd name="connsiteX620" fmla="*/ 1460182 w 1849755"/>
              <a:gd name="connsiteY620" fmla="*/ 377190 h 1850707"/>
              <a:gd name="connsiteX621" fmla="*/ 1463992 w 1849755"/>
              <a:gd name="connsiteY621" fmla="*/ 368617 h 1850707"/>
              <a:gd name="connsiteX622" fmla="*/ 1465897 w 1849755"/>
              <a:gd name="connsiteY622" fmla="*/ 360045 h 1850707"/>
              <a:gd name="connsiteX623" fmla="*/ 1463992 w 1849755"/>
              <a:gd name="connsiteY623" fmla="*/ 352425 h 1850707"/>
              <a:gd name="connsiteX624" fmla="*/ 1458277 w 1849755"/>
              <a:gd name="connsiteY624" fmla="*/ 345757 h 1850707"/>
              <a:gd name="connsiteX625" fmla="*/ 1448752 w 1849755"/>
              <a:gd name="connsiteY625" fmla="*/ 337185 h 1850707"/>
              <a:gd name="connsiteX626" fmla="*/ 1424940 w 1849755"/>
              <a:gd name="connsiteY626" fmla="*/ 362902 h 1850707"/>
              <a:gd name="connsiteX627" fmla="*/ 1419225 w 1849755"/>
              <a:gd name="connsiteY627" fmla="*/ 369570 h 1850707"/>
              <a:gd name="connsiteX628" fmla="*/ 1418272 w 1849755"/>
              <a:gd name="connsiteY628" fmla="*/ 375285 h 1850707"/>
              <a:gd name="connsiteX629" fmla="*/ 1421130 w 1849755"/>
              <a:gd name="connsiteY629" fmla="*/ 381000 h 1850707"/>
              <a:gd name="connsiteX630" fmla="*/ 1428750 w 1849755"/>
              <a:gd name="connsiteY630" fmla="*/ 388620 h 1850707"/>
              <a:gd name="connsiteX631" fmla="*/ 1434465 w 1849755"/>
              <a:gd name="connsiteY631" fmla="*/ 393382 h 1850707"/>
              <a:gd name="connsiteX632" fmla="*/ 1440180 w 1849755"/>
              <a:gd name="connsiteY632" fmla="*/ 398145 h 1850707"/>
              <a:gd name="connsiteX633" fmla="*/ 1445895 w 1849755"/>
              <a:gd name="connsiteY633" fmla="*/ 401955 h 1850707"/>
              <a:gd name="connsiteX634" fmla="*/ 1450657 w 1849755"/>
              <a:gd name="connsiteY634" fmla="*/ 402907 h 1850707"/>
              <a:gd name="connsiteX635" fmla="*/ 1465897 w 1849755"/>
              <a:gd name="connsiteY635" fmla="*/ 400050 h 1850707"/>
              <a:gd name="connsiteX636" fmla="*/ 1479232 w 1849755"/>
              <a:gd name="connsiteY636" fmla="*/ 395287 h 1850707"/>
              <a:gd name="connsiteX637" fmla="*/ 1483995 w 1849755"/>
              <a:gd name="connsiteY637" fmla="*/ 399097 h 1850707"/>
              <a:gd name="connsiteX638" fmla="*/ 1456372 w 1849755"/>
              <a:gd name="connsiteY638" fmla="*/ 425767 h 1850707"/>
              <a:gd name="connsiteX639" fmla="*/ 1371600 w 1849755"/>
              <a:gd name="connsiteY639" fmla="*/ 348615 h 1850707"/>
              <a:gd name="connsiteX640" fmla="*/ 1376362 w 1849755"/>
              <a:gd name="connsiteY640" fmla="*/ 343852 h 1850707"/>
              <a:gd name="connsiteX641" fmla="*/ 1382077 w 1849755"/>
              <a:gd name="connsiteY641" fmla="*/ 347662 h 1850707"/>
              <a:gd name="connsiteX642" fmla="*/ 1386840 w 1849755"/>
              <a:gd name="connsiteY642" fmla="*/ 350520 h 1850707"/>
              <a:gd name="connsiteX643" fmla="*/ 1392555 w 1849755"/>
              <a:gd name="connsiteY643" fmla="*/ 351472 h 1850707"/>
              <a:gd name="connsiteX644" fmla="*/ 1397317 w 1849755"/>
              <a:gd name="connsiteY644" fmla="*/ 348615 h 1850707"/>
              <a:gd name="connsiteX645" fmla="*/ 1455420 w 1849755"/>
              <a:gd name="connsiteY645" fmla="*/ 284797 h 1850707"/>
              <a:gd name="connsiteX646" fmla="*/ 1458277 w 1849755"/>
              <a:gd name="connsiteY646" fmla="*/ 280035 h 1850707"/>
              <a:gd name="connsiteX647" fmla="*/ 1457325 w 1849755"/>
              <a:gd name="connsiteY647" fmla="*/ 274320 h 1850707"/>
              <a:gd name="connsiteX648" fmla="*/ 1453515 w 1849755"/>
              <a:gd name="connsiteY648" fmla="*/ 268605 h 1850707"/>
              <a:gd name="connsiteX649" fmla="*/ 1449705 w 1849755"/>
              <a:gd name="connsiteY649" fmla="*/ 263842 h 1850707"/>
              <a:gd name="connsiteX650" fmla="*/ 925830 w 1849755"/>
              <a:gd name="connsiteY650" fmla="*/ 241935 h 1850707"/>
              <a:gd name="connsiteX651" fmla="*/ 1192530 w 1849755"/>
              <a:gd name="connsiteY651" fmla="*/ 295275 h 1850707"/>
              <a:gd name="connsiteX652" fmla="*/ 1409700 w 1849755"/>
              <a:gd name="connsiteY652" fmla="*/ 441960 h 1850707"/>
              <a:gd name="connsiteX653" fmla="*/ 1556385 w 1849755"/>
              <a:gd name="connsiteY653" fmla="*/ 659130 h 1850707"/>
              <a:gd name="connsiteX654" fmla="*/ 1610677 w 1849755"/>
              <a:gd name="connsiteY654" fmla="*/ 925830 h 1850707"/>
              <a:gd name="connsiteX655" fmla="*/ 1556385 w 1849755"/>
              <a:gd name="connsiteY655" fmla="*/ 1192530 h 1850707"/>
              <a:gd name="connsiteX656" fmla="*/ 1409700 w 1849755"/>
              <a:gd name="connsiteY656" fmla="*/ 1409700 h 1850707"/>
              <a:gd name="connsiteX657" fmla="*/ 1192530 w 1849755"/>
              <a:gd name="connsiteY657" fmla="*/ 1556385 h 1850707"/>
              <a:gd name="connsiteX658" fmla="*/ 925830 w 1849755"/>
              <a:gd name="connsiteY658" fmla="*/ 1610677 h 1850707"/>
              <a:gd name="connsiteX659" fmla="*/ 659130 w 1849755"/>
              <a:gd name="connsiteY659" fmla="*/ 1556385 h 1850707"/>
              <a:gd name="connsiteX660" fmla="*/ 441960 w 1849755"/>
              <a:gd name="connsiteY660" fmla="*/ 1409700 h 1850707"/>
              <a:gd name="connsiteX661" fmla="*/ 295275 w 1849755"/>
              <a:gd name="connsiteY661" fmla="*/ 1192530 h 1850707"/>
              <a:gd name="connsiteX662" fmla="*/ 241935 w 1849755"/>
              <a:gd name="connsiteY662" fmla="*/ 925830 h 1850707"/>
              <a:gd name="connsiteX663" fmla="*/ 295275 w 1849755"/>
              <a:gd name="connsiteY663" fmla="*/ 659130 h 1850707"/>
              <a:gd name="connsiteX664" fmla="*/ 441960 w 1849755"/>
              <a:gd name="connsiteY664" fmla="*/ 441960 h 1850707"/>
              <a:gd name="connsiteX665" fmla="*/ 659130 w 1849755"/>
              <a:gd name="connsiteY665" fmla="*/ 295275 h 1850707"/>
              <a:gd name="connsiteX666" fmla="*/ 925830 w 1849755"/>
              <a:gd name="connsiteY666" fmla="*/ 241935 h 1850707"/>
              <a:gd name="connsiteX667" fmla="*/ 435292 w 1849755"/>
              <a:gd name="connsiteY667" fmla="*/ 233363 h 1850707"/>
              <a:gd name="connsiteX668" fmla="*/ 463867 w 1849755"/>
              <a:gd name="connsiteY668" fmla="*/ 267653 h 1850707"/>
              <a:gd name="connsiteX669" fmla="*/ 458152 w 1849755"/>
              <a:gd name="connsiteY669" fmla="*/ 272415 h 1850707"/>
              <a:gd name="connsiteX670" fmla="*/ 427672 w 1849755"/>
              <a:gd name="connsiteY670" fmla="*/ 259080 h 1850707"/>
              <a:gd name="connsiteX671" fmla="*/ 403860 w 1849755"/>
              <a:gd name="connsiteY671" fmla="*/ 265748 h 1850707"/>
              <a:gd name="connsiteX672" fmla="*/ 393382 w 1849755"/>
              <a:gd name="connsiteY672" fmla="*/ 293370 h 1850707"/>
              <a:gd name="connsiteX673" fmla="*/ 411480 w 1849755"/>
              <a:gd name="connsiteY673" fmla="*/ 329565 h 1850707"/>
              <a:gd name="connsiteX674" fmla="*/ 444817 w 1849755"/>
              <a:gd name="connsiteY674" fmla="*/ 357188 h 1850707"/>
              <a:gd name="connsiteX675" fmla="*/ 473392 w 1849755"/>
              <a:gd name="connsiteY675" fmla="*/ 353378 h 1850707"/>
              <a:gd name="connsiteX676" fmla="*/ 481965 w 1849755"/>
              <a:gd name="connsiteY676" fmla="*/ 342900 h 1850707"/>
              <a:gd name="connsiteX677" fmla="*/ 485775 w 1849755"/>
              <a:gd name="connsiteY677" fmla="*/ 333375 h 1850707"/>
              <a:gd name="connsiteX678" fmla="*/ 470535 w 1849755"/>
              <a:gd name="connsiteY678" fmla="*/ 314325 h 1850707"/>
              <a:gd name="connsiteX679" fmla="*/ 466725 w 1849755"/>
              <a:gd name="connsiteY679" fmla="*/ 311468 h 1850707"/>
              <a:gd name="connsiteX680" fmla="*/ 461010 w 1849755"/>
              <a:gd name="connsiteY680" fmla="*/ 311468 h 1850707"/>
              <a:gd name="connsiteX681" fmla="*/ 454342 w 1849755"/>
              <a:gd name="connsiteY681" fmla="*/ 314325 h 1850707"/>
              <a:gd name="connsiteX682" fmla="*/ 448627 w 1849755"/>
              <a:gd name="connsiteY682" fmla="*/ 317183 h 1850707"/>
              <a:gd name="connsiteX683" fmla="*/ 444817 w 1849755"/>
              <a:gd name="connsiteY683" fmla="*/ 312420 h 1850707"/>
              <a:gd name="connsiteX684" fmla="*/ 494347 w 1849755"/>
              <a:gd name="connsiteY684" fmla="*/ 272415 h 1850707"/>
              <a:gd name="connsiteX685" fmla="*/ 495300 w 1849755"/>
              <a:gd name="connsiteY685" fmla="*/ 276225 h 1850707"/>
              <a:gd name="connsiteX686" fmla="*/ 492442 w 1849755"/>
              <a:gd name="connsiteY686" fmla="*/ 280035 h 1850707"/>
              <a:gd name="connsiteX687" fmla="*/ 489585 w 1849755"/>
              <a:gd name="connsiteY687" fmla="*/ 283845 h 1850707"/>
              <a:gd name="connsiteX688" fmla="*/ 488632 w 1849755"/>
              <a:gd name="connsiteY688" fmla="*/ 289560 h 1850707"/>
              <a:gd name="connsiteX689" fmla="*/ 491490 w 1849755"/>
              <a:gd name="connsiteY689" fmla="*/ 294323 h 1850707"/>
              <a:gd name="connsiteX690" fmla="*/ 500062 w 1849755"/>
              <a:gd name="connsiteY690" fmla="*/ 305753 h 1850707"/>
              <a:gd name="connsiteX691" fmla="*/ 504825 w 1849755"/>
              <a:gd name="connsiteY691" fmla="*/ 311468 h 1850707"/>
              <a:gd name="connsiteX692" fmla="*/ 508635 w 1849755"/>
              <a:gd name="connsiteY692" fmla="*/ 316230 h 1850707"/>
              <a:gd name="connsiteX693" fmla="*/ 495300 w 1849755"/>
              <a:gd name="connsiteY693" fmla="*/ 340043 h 1850707"/>
              <a:gd name="connsiteX694" fmla="*/ 474345 w 1849755"/>
              <a:gd name="connsiteY694" fmla="*/ 362903 h 1850707"/>
              <a:gd name="connsiteX695" fmla="*/ 452437 w 1849755"/>
              <a:gd name="connsiteY695" fmla="*/ 375285 h 1850707"/>
              <a:gd name="connsiteX696" fmla="*/ 428625 w 1849755"/>
              <a:gd name="connsiteY696" fmla="*/ 378143 h 1850707"/>
              <a:gd name="connsiteX697" fmla="*/ 405765 w 1849755"/>
              <a:gd name="connsiteY697" fmla="*/ 371475 h 1850707"/>
              <a:gd name="connsiteX698" fmla="*/ 384810 w 1849755"/>
              <a:gd name="connsiteY698" fmla="*/ 353378 h 1850707"/>
              <a:gd name="connsiteX699" fmla="*/ 372427 w 1849755"/>
              <a:gd name="connsiteY699" fmla="*/ 329565 h 1850707"/>
              <a:gd name="connsiteX700" fmla="*/ 369570 w 1849755"/>
              <a:gd name="connsiteY700" fmla="*/ 304800 h 1850707"/>
              <a:gd name="connsiteX701" fmla="*/ 378142 w 1849755"/>
              <a:gd name="connsiteY701" fmla="*/ 280988 h 1850707"/>
              <a:gd name="connsiteX702" fmla="*/ 397192 w 1849755"/>
              <a:gd name="connsiteY702" fmla="*/ 260033 h 1850707"/>
              <a:gd name="connsiteX703" fmla="*/ 413385 w 1849755"/>
              <a:gd name="connsiteY703" fmla="*/ 249555 h 1850707"/>
              <a:gd name="connsiteX704" fmla="*/ 428625 w 1849755"/>
              <a:gd name="connsiteY704" fmla="*/ 244793 h 1850707"/>
              <a:gd name="connsiteX705" fmla="*/ 429577 w 1849755"/>
              <a:gd name="connsiteY705" fmla="*/ 238125 h 1850707"/>
              <a:gd name="connsiteX706" fmla="*/ 1258252 w 1849755"/>
              <a:gd name="connsiteY706" fmla="*/ 140970 h 1850707"/>
              <a:gd name="connsiteX707" fmla="*/ 1316355 w 1849755"/>
              <a:gd name="connsiteY707" fmla="*/ 172402 h 1850707"/>
              <a:gd name="connsiteX708" fmla="*/ 1313497 w 1849755"/>
              <a:gd name="connsiteY708" fmla="*/ 178117 h 1850707"/>
              <a:gd name="connsiteX709" fmla="*/ 1301115 w 1849755"/>
              <a:gd name="connsiteY709" fmla="*/ 174307 h 1850707"/>
              <a:gd name="connsiteX710" fmla="*/ 1296352 w 1849755"/>
              <a:gd name="connsiteY710" fmla="*/ 175260 h 1850707"/>
              <a:gd name="connsiteX711" fmla="*/ 1295400 w 1849755"/>
              <a:gd name="connsiteY711" fmla="*/ 177165 h 1850707"/>
              <a:gd name="connsiteX712" fmla="*/ 1294447 w 1849755"/>
              <a:gd name="connsiteY712" fmla="*/ 180022 h 1850707"/>
              <a:gd name="connsiteX713" fmla="*/ 1291590 w 1849755"/>
              <a:gd name="connsiteY713" fmla="*/ 206692 h 1850707"/>
              <a:gd name="connsiteX714" fmla="*/ 1285875 w 1849755"/>
              <a:gd name="connsiteY714" fmla="*/ 263842 h 1850707"/>
              <a:gd name="connsiteX715" fmla="*/ 1316355 w 1849755"/>
              <a:gd name="connsiteY715" fmla="*/ 238125 h 1850707"/>
              <a:gd name="connsiteX716" fmla="*/ 1337310 w 1849755"/>
              <a:gd name="connsiteY716" fmla="*/ 220027 h 1850707"/>
              <a:gd name="connsiteX717" fmla="*/ 1344930 w 1849755"/>
              <a:gd name="connsiteY717" fmla="*/ 212407 h 1850707"/>
              <a:gd name="connsiteX718" fmla="*/ 1349692 w 1849755"/>
              <a:gd name="connsiteY718" fmla="*/ 206692 h 1850707"/>
              <a:gd name="connsiteX719" fmla="*/ 1347787 w 1849755"/>
              <a:gd name="connsiteY719" fmla="*/ 200977 h 1850707"/>
              <a:gd name="connsiteX720" fmla="*/ 1336357 w 1849755"/>
              <a:gd name="connsiteY720" fmla="*/ 191452 h 1850707"/>
              <a:gd name="connsiteX721" fmla="*/ 1339215 w 1849755"/>
              <a:gd name="connsiteY721" fmla="*/ 185737 h 1850707"/>
              <a:gd name="connsiteX722" fmla="*/ 1383030 w 1849755"/>
              <a:gd name="connsiteY722" fmla="*/ 208597 h 1850707"/>
              <a:gd name="connsiteX723" fmla="*/ 1381125 w 1849755"/>
              <a:gd name="connsiteY723" fmla="*/ 214312 h 1850707"/>
              <a:gd name="connsiteX724" fmla="*/ 1375410 w 1849755"/>
              <a:gd name="connsiteY724" fmla="*/ 212407 h 1850707"/>
              <a:gd name="connsiteX725" fmla="*/ 1369695 w 1849755"/>
              <a:gd name="connsiteY725" fmla="*/ 212407 h 1850707"/>
              <a:gd name="connsiteX726" fmla="*/ 1362075 w 1849755"/>
              <a:gd name="connsiteY726" fmla="*/ 213360 h 1850707"/>
              <a:gd name="connsiteX727" fmla="*/ 1355407 w 1849755"/>
              <a:gd name="connsiteY727" fmla="*/ 217170 h 1850707"/>
              <a:gd name="connsiteX728" fmla="*/ 1341120 w 1849755"/>
              <a:gd name="connsiteY728" fmla="*/ 228600 h 1850707"/>
              <a:gd name="connsiteX729" fmla="*/ 1319212 w 1849755"/>
              <a:gd name="connsiteY729" fmla="*/ 246697 h 1850707"/>
              <a:gd name="connsiteX730" fmla="*/ 1295400 w 1849755"/>
              <a:gd name="connsiteY730" fmla="*/ 266700 h 1850707"/>
              <a:gd name="connsiteX731" fmla="*/ 1270635 w 1849755"/>
              <a:gd name="connsiteY731" fmla="*/ 287655 h 1850707"/>
              <a:gd name="connsiteX732" fmla="*/ 1255395 w 1849755"/>
              <a:gd name="connsiteY732" fmla="*/ 280035 h 1850707"/>
              <a:gd name="connsiteX733" fmla="*/ 1262062 w 1849755"/>
              <a:gd name="connsiteY733" fmla="*/ 215265 h 1850707"/>
              <a:gd name="connsiteX734" fmla="*/ 1266825 w 1849755"/>
              <a:gd name="connsiteY734" fmla="*/ 169545 h 1850707"/>
              <a:gd name="connsiteX735" fmla="*/ 1266825 w 1849755"/>
              <a:gd name="connsiteY735" fmla="*/ 161925 h 1850707"/>
              <a:gd name="connsiteX736" fmla="*/ 1263967 w 1849755"/>
              <a:gd name="connsiteY736" fmla="*/ 155257 h 1850707"/>
              <a:gd name="connsiteX737" fmla="*/ 1260157 w 1849755"/>
              <a:gd name="connsiteY737" fmla="*/ 150495 h 1850707"/>
              <a:gd name="connsiteX738" fmla="*/ 1255395 w 1849755"/>
              <a:gd name="connsiteY738" fmla="*/ 146685 h 1850707"/>
              <a:gd name="connsiteX739" fmla="*/ 1105853 w 1849755"/>
              <a:gd name="connsiteY739" fmla="*/ 95250 h 1850707"/>
              <a:gd name="connsiteX740" fmla="*/ 1171575 w 1849755"/>
              <a:gd name="connsiteY740" fmla="*/ 112395 h 1850707"/>
              <a:gd name="connsiteX741" fmla="*/ 1169670 w 1849755"/>
              <a:gd name="connsiteY741" fmla="*/ 119062 h 1850707"/>
              <a:gd name="connsiteX742" fmla="*/ 1163003 w 1849755"/>
              <a:gd name="connsiteY742" fmla="*/ 118110 h 1850707"/>
              <a:gd name="connsiteX743" fmla="*/ 1156335 w 1849755"/>
              <a:gd name="connsiteY743" fmla="*/ 118110 h 1850707"/>
              <a:gd name="connsiteX744" fmla="*/ 1151573 w 1849755"/>
              <a:gd name="connsiteY744" fmla="*/ 120015 h 1850707"/>
              <a:gd name="connsiteX745" fmla="*/ 1148715 w 1849755"/>
              <a:gd name="connsiteY745" fmla="*/ 124777 h 1850707"/>
              <a:gd name="connsiteX746" fmla="*/ 1126808 w 1849755"/>
              <a:gd name="connsiteY746" fmla="*/ 208597 h 1850707"/>
              <a:gd name="connsiteX747" fmla="*/ 1126808 w 1849755"/>
              <a:gd name="connsiteY747" fmla="*/ 214312 h 1850707"/>
              <a:gd name="connsiteX748" fmla="*/ 1130618 w 1849755"/>
              <a:gd name="connsiteY748" fmla="*/ 219075 h 1850707"/>
              <a:gd name="connsiteX749" fmla="*/ 1136333 w 1849755"/>
              <a:gd name="connsiteY749" fmla="*/ 221932 h 1850707"/>
              <a:gd name="connsiteX750" fmla="*/ 1143000 w 1849755"/>
              <a:gd name="connsiteY750" fmla="*/ 224790 h 1850707"/>
              <a:gd name="connsiteX751" fmla="*/ 1141095 w 1849755"/>
              <a:gd name="connsiteY751" fmla="*/ 230505 h 1850707"/>
              <a:gd name="connsiteX752" fmla="*/ 1075373 w 1849755"/>
              <a:gd name="connsiteY752" fmla="*/ 213360 h 1850707"/>
              <a:gd name="connsiteX753" fmla="*/ 1077278 w 1849755"/>
              <a:gd name="connsiteY753" fmla="*/ 206692 h 1850707"/>
              <a:gd name="connsiteX754" fmla="*/ 1083945 w 1849755"/>
              <a:gd name="connsiteY754" fmla="*/ 207645 h 1850707"/>
              <a:gd name="connsiteX755" fmla="*/ 1090613 w 1849755"/>
              <a:gd name="connsiteY755" fmla="*/ 208597 h 1850707"/>
              <a:gd name="connsiteX756" fmla="*/ 1095375 w 1849755"/>
              <a:gd name="connsiteY756" fmla="*/ 206692 h 1850707"/>
              <a:gd name="connsiteX757" fmla="*/ 1098233 w 1849755"/>
              <a:gd name="connsiteY757" fmla="*/ 201930 h 1850707"/>
              <a:gd name="connsiteX758" fmla="*/ 1120140 w 1849755"/>
              <a:gd name="connsiteY758" fmla="*/ 118110 h 1850707"/>
              <a:gd name="connsiteX759" fmla="*/ 1120140 w 1849755"/>
              <a:gd name="connsiteY759" fmla="*/ 112395 h 1850707"/>
              <a:gd name="connsiteX760" fmla="*/ 1116330 w 1849755"/>
              <a:gd name="connsiteY760" fmla="*/ 107632 h 1850707"/>
              <a:gd name="connsiteX761" fmla="*/ 1110615 w 1849755"/>
              <a:gd name="connsiteY761" fmla="*/ 104775 h 1850707"/>
              <a:gd name="connsiteX762" fmla="*/ 1103948 w 1849755"/>
              <a:gd name="connsiteY762" fmla="*/ 101917 h 1850707"/>
              <a:gd name="connsiteX763" fmla="*/ 777240 w 1849755"/>
              <a:gd name="connsiteY763" fmla="*/ 88583 h 1850707"/>
              <a:gd name="connsiteX764" fmla="*/ 779145 w 1849755"/>
              <a:gd name="connsiteY764" fmla="*/ 93345 h 1850707"/>
              <a:gd name="connsiteX765" fmla="*/ 772477 w 1849755"/>
              <a:gd name="connsiteY765" fmla="*/ 96203 h 1850707"/>
              <a:gd name="connsiteX766" fmla="*/ 765810 w 1849755"/>
              <a:gd name="connsiteY766" fmla="*/ 100965 h 1850707"/>
              <a:gd name="connsiteX767" fmla="*/ 762952 w 1849755"/>
              <a:gd name="connsiteY767" fmla="*/ 109538 h 1850707"/>
              <a:gd name="connsiteX768" fmla="*/ 765810 w 1849755"/>
              <a:gd name="connsiteY768" fmla="*/ 125730 h 1850707"/>
              <a:gd name="connsiteX769" fmla="*/ 777240 w 1849755"/>
              <a:gd name="connsiteY769" fmla="*/ 169545 h 1850707"/>
              <a:gd name="connsiteX770" fmla="*/ 772477 w 1849755"/>
              <a:gd name="connsiteY770" fmla="*/ 203835 h 1850707"/>
              <a:gd name="connsiteX771" fmla="*/ 741045 w 1849755"/>
              <a:gd name="connsiteY771" fmla="*/ 224790 h 1850707"/>
              <a:gd name="connsiteX772" fmla="*/ 699135 w 1849755"/>
              <a:gd name="connsiteY772" fmla="*/ 223838 h 1850707"/>
              <a:gd name="connsiteX773" fmla="*/ 677227 w 1849755"/>
              <a:gd name="connsiteY773" fmla="*/ 196215 h 1850707"/>
              <a:gd name="connsiteX774" fmla="*/ 661035 w 1849755"/>
              <a:gd name="connsiteY774" fmla="*/ 136208 h 1850707"/>
              <a:gd name="connsiteX775" fmla="*/ 658177 w 1849755"/>
              <a:gd name="connsiteY775" fmla="*/ 131445 h 1850707"/>
              <a:gd name="connsiteX776" fmla="*/ 653415 w 1849755"/>
              <a:gd name="connsiteY776" fmla="*/ 128588 h 1850707"/>
              <a:gd name="connsiteX777" fmla="*/ 647700 w 1849755"/>
              <a:gd name="connsiteY777" fmla="*/ 128588 h 1850707"/>
              <a:gd name="connsiteX778" fmla="*/ 641985 w 1849755"/>
              <a:gd name="connsiteY778" fmla="*/ 129540 h 1850707"/>
              <a:gd name="connsiteX779" fmla="*/ 640080 w 1849755"/>
              <a:gd name="connsiteY779" fmla="*/ 123825 h 1850707"/>
              <a:gd name="connsiteX780" fmla="*/ 701992 w 1849755"/>
              <a:gd name="connsiteY780" fmla="*/ 107633 h 1850707"/>
              <a:gd name="connsiteX781" fmla="*/ 703897 w 1849755"/>
              <a:gd name="connsiteY781" fmla="*/ 114300 h 1850707"/>
              <a:gd name="connsiteX782" fmla="*/ 699135 w 1849755"/>
              <a:gd name="connsiteY782" fmla="*/ 116205 h 1850707"/>
              <a:gd name="connsiteX783" fmla="*/ 694372 w 1849755"/>
              <a:gd name="connsiteY783" fmla="*/ 119063 h 1850707"/>
              <a:gd name="connsiteX784" fmla="*/ 690562 w 1849755"/>
              <a:gd name="connsiteY784" fmla="*/ 123825 h 1850707"/>
              <a:gd name="connsiteX785" fmla="*/ 690562 w 1849755"/>
              <a:gd name="connsiteY785" fmla="*/ 129540 h 1850707"/>
              <a:gd name="connsiteX786" fmla="*/ 706755 w 1849755"/>
              <a:gd name="connsiteY786" fmla="*/ 188595 h 1850707"/>
              <a:gd name="connsiteX787" fmla="*/ 721042 w 1849755"/>
              <a:gd name="connsiteY787" fmla="*/ 212408 h 1850707"/>
              <a:gd name="connsiteX788" fmla="*/ 745807 w 1849755"/>
              <a:gd name="connsiteY788" fmla="*/ 214313 h 1850707"/>
              <a:gd name="connsiteX789" fmla="*/ 765810 w 1849755"/>
              <a:gd name="connsiteY789" fmla="*/ 199073 h 1850707"/>
              <a:gd name="connsiteX790" fmla="*/ 766762 w 1849755"/>
              <a:gd name="connsiteY790" fmla="*/ 171450 h 1850707"/>
              <a:gd name="connsiteX791" fmla="*/ 756285 w 1849755"/>
              <a:gd name="connsiteY791" fmla="*/ 131445 h 1850707"/>
              <a:gd name="connsiteX792" fmla="*/ 750570 w 1849755"/>
              <a:gd name="connsiteY792" fmla="*/ 116205 h 1850707"/>
              <a:gd name="connsiteX793" fmla="*/ 743902 w 1849755"/>
              <a:gd name="connsiteY793" fmla="*/ 109538 h 1850707"/>
              <a:gd name="connsiteX794" fmla="*/ 735330 w 1849755"/>
              <a:gd name="connsiteY794" fmla="*/ 108585 h 1850707"/>
              <a:gd name="connsiteX795" fmla="*/ 727710 w 1849755"/>
              <a:gd name="connsiteY795" fmla="*/ 108585 h 1850707"/>
              <a:gd name="connsiteX796" fmla="*/ 725805 w 1849755"/>
              <a:gd name="connsiteY796" fmla="*/ 101918 h 1850707"/>
              <a:gd name="connsiteX797" fmla="*/ 867728 w 1849755"/>
              <a:gd name="connsiteY797" fmla="*/ 76200 h 1850707"/>
              <a:gd name="connsiteX798" fmla="*/ 913448 w 1849755"/>
              <a:gd name="connsiteY798" fmla="*/ 77152 h 1850707"/>
              <a:gd name="connsiteX799" fmla="*/ 979170 w 1849755"/>
              <a:gd name="connsiteY799" fmla="*/ 160972 h 1850707"/>
              <a:gd name="connsiteX800" fmla="*/ 980123 w 1849755"/>
              <a:gd name="connsiteY800" fmla="*/ 114300 h 1850707"/>
              <a:gd name="connsiteX801" fmla="*/ 979170 w 1849755"/>
              <a:gd name="connsiteY801" fmla="*/ 98107 h 1850707"/>
              <a:gd name="connsiteX802" fmla="*/ 974408 w 1849755"/>
              <a:gd name="connsiteY802" fmla="*/ 90487 h 1850707"/>
              <a:gd name="connsiteX803" fmla="*/ 966788 w 1849755"/>
              <a:gd name="connsiteY803" fmla="*/ 86677 h 1850707"/>
              <a:gd name="connsiteX804" fmla="*/ 959168 w 1849755"/>
              <a:gd name="connsiteY804" fmla="*/ 84772 h 1850707"/>
              <a:gd name="connsiteX805" fmla="*/ 959168 w 1849755"/>
              <a:gd name="connsiteY805" fmla="*/ 78105 h 1850707"/>
              <a:gd name="connsiteX806" fmla="*/ 1011555 w 1849755"/>
              <a:gd name="connsiteY806" fmla="*/ 79057 h 1850707"/>
              <a:gd name="connsiteX807" fmla="*/ 1009650 w 1849755"/>
              <a:gd name="connsiteY807" fmla="*/ 84772 h 1850707"/>
              <a:gd name="connsiteX808" fmla="*/ 1002983 w 1849755"/>
              <a:gd name="connsiteY808" fmla="*/ 85725 h 1850707"/>
              <a:gd name="connsiteX809" fmla="*/ 995363 w 1849755"/>
              <a:gd name="connsiteY809" fmla="*/ 88582 h 1850707"/>
              <a:gd name="connsiteX810" fmla="*/ 990600 w 1849755"/>
              <a:gd name="connsiteY810" fmla="*/ 96202 h 1850707"/>
              <a:gd name="connsiteX811" fmla="*/ 988695 w 1849755"/>
              <a:gd name="connsiteY811" fmla="*/ 112395 h 1850707"/>
              <a:gd name="connsiteX812" fmla="*/ 987743 w 1849755"/>
              <a:gd name="connsiteY812" fmla="*/ 200025 h 1850707"/>
              <a:gd name="connsiteX813" fmla="*/ 972503 w 1849755"/>
              <a:gd name="connsiteY813" fmla="*/ 200025 h 1850707"/>
              <a:gd name="connsiteX814" fmla="*/ 898208 w 1849755"/>
              <a:gd name="connsiteY814" fmla="*/ 104775 h 1850707"/>
              <a:gd name="connsiteX815" fmla="*/ 897255 w 1849755"/>
              <a:gd name="connsiteY815" fmla="*/ 161925 h 1850707"/>
              <a:gd name="connsiteX816" fmla="*/ 898208 w 1849755"/>
              <a:gd name="connsiteY816" fmla="*/ 178117 h 1850707"/>
              <a:gd name="connsiteX817" fmla="*/ 902970 w 1849755"/>
              <a:gd name="connsiteY817" fmla="*/ 186690 h 1850707"/>
              <a:gd name="connsiteX818" fmla="*/ 910590 w 1849755"/>
              <a:gd name="connsiteY818" fmla="*/ 190500 h 1850707"/>
              <a:gd name="connsiteX819" fmla="*/ 918210 w 1849755"/>
              <a:gd name="connsiteY819" fmla="*/ 192405 h 1850707"/>
              <a:gd name="connsiteX820" fmla="*/ 918210 w 1849755"/>
              <a:gd name="connsiteY820" fmla="*/ 199072 h 1850707"/>
              <a:gd name="connsiteX821" fmla="*/ 865823 w 1849755"/>
              <a:gd name="connsiteY821" fmla="*/ 198120 h 1850707"/>
              <a:gd name="connsiteX822" fmla="*/ 865823 w 1849755"/>
              <a:gd name="connsiteY822" fmla="*/ 191452 h 1850707"/>
              <a:gd name="connsiteX823" fmla="*/ 873443 w 1849755"/>
              <a:gd name="connsiteY823" fmla="*/ 190500 h 1850707"/>
              <a:gd name="connsiteX824" fmla="*/ 881063 w 1849755"/>
              <a:gd name="connsiteY824" fmla="*/ 187642 h 1850707"/>
              <a:gd name="connsiteX825" fmla="*/ 885825 w 1849755"/>
              <a:gd name="connsiteY825" fmla="*/ 180022 h 1850707"/>
              <a:gd name="connsiteX826" fmla="*/ 886778 w 1849755"/>
              <a:gd name="connsiteY826" fmla="*/ 162877 h 1850707"/>
              <a:gd name="connsiteX827" fmla="*/ 887730 w 1849755"/>
              <a:gd name="connsiteY827" fmla="*/ 104775 h 1850707"/>
              <a:gd name="connsiteX828" fmla="*/ 886778 w 1849755"/>
              <a:gd name="connsiteY828" fmla="*/ 96202 h 1850707"/>
              <a:gd name="connsiteX829" fmla="*/ 882968 w 1849755"/>
              <a:gd name="connsiteY829" fmla="*/ 89535 h 1850707"/>
              <a:gd name="connsiteX830" fmla="*/ 876300 w 1849755"/>
              <a:gd name="connsiteY830" fmla="*/ 84772 h 1850707"/>
              <a:gd name="connsiteX831" fmla="*/ 867728 w 1849755"/>
              <a:gd name="connsiteY831" fmla="*/ 81915 h 1850707"/>
              <a:gd name="connsiteX832" fmla="*/ 925830 w 1849755"/>
              <a:gd name="connsiteY832" fmla="*/ 29527 h 1850707"/>
              <a:gd name="connsiteX833" fmla="*/ 577215 w 1849755"/>
              <a:gd name="connsiteY833" fmla="*/ 100012 h 1850707"/>
              <a:gd name="connsiteX834" fmla="*/ 292417 w 1849755"/>
              <a:gd name="connsiteY834" fmla="*/ 292417 h 1850707"/>
              <a:gd name="connsiteX835" fmla="*/ 100965 w 1849755"/>
              <a:gd name="connsiteY835" fmla="*/ 577215 h 1850707"/>
              <a:gd name="connsiteX836" fmla="*/ 30480 w 1849755"/>
              <a:gd name="connsiteY836" fmla="*/ 925830 h 1850707"/>
              <a:gd name="connsiteX837" fmla="*/ 100965 w 1849755"/>
              <a:gd name="connsiteY837" fmla="*/ 1274445 h 1850707"/>
              <a:gd name="connsiteX838" fmla="*/ 292417 w 1849755"/>
              <a:gd name="connsiteY838" fmla="*/ 1559242 h 1850707"/>
              <a:gd name="connsiteX839" fmla="*/ 577215 w 1849755"/>
              <a:gd name="connsiteY839" fmla="*/ 1750695 h 1850707"/>
              <a:gd name="connsiteX840" fmla="*/ 925830 w 1849755"/>
              <a:gd name="connsiteY840" fmla="*/ 1821180 h 1850707"/>
              <a:gd name="connsiteX841" fmla="*/ 1274445 w 1849755"/>
              <a:gd name="connsiteY841" fmla="*/ 1750695 h 1850707"/>
              <a:gd name="connsiteX842" fmla="*/ 1559242 w 1849755"/>
              <a:gd name="connsiteY842" fmla="*/ 1559242 h 1850707"/>
              <a:gd name="connsiteX843" fmla="*/ 1750695 w 1849755"/>
              <a:gd name="connsiteY843" fmla="*/ 1274445 h 1850707"/>
              <a:gd name="connsiteX844" fmla="*/ 1821180 w 1849755"/>
              <a:gd name="connsiteY844" fmla="*/ 925830 h 1850707"/>
              <a:gd name="connsiteX845" fmla="*/ 1750695 w 1849755"/>
              <a:gd name="connsiteY845" fmla="*/ 577215 h 1850707"/>
              <a:gd name="connsiteX846" fmla="*/ 1559242 w 1849755"/>
              <a:gd name="connsiteY846" fmla="*/ 292417 h 1850707"/>
              <a:gd name="connsiteX847" fmla="*/ 1274445 w 1849755"/>
              <a:gd name="connsiteY847" fmla="*/ 100012 h 1850707"/>
              <a:gd name="connsiteX848" fmla="*/ 925830 w 1849755"/>
              <a:gd name="connsiteY848" fmla="*/ 29527 h 1850707"/>
              <a:gd name="connsiteX849" fmla="*/ 925830 w 1849755"/>
              <a:gd name="connsiteY849" fmla="*/ 0 h 1850707"/>
              <a:gd name="connsiteX850" fmla="*/ 1285875 w 1849755"/>
              <a:gd name="connsiteY850" fmla="*/ 72390 h 1850707"/>
              <a:gd name="connsiteX851" fmla="*/ 1579245 w 1849755"/>
              <a:gd name="connsiteY851" fmla="*/ 271462 h 1850707"/>
              <a:gd name="connsiteX852" fmla="*/ 1777365 w 1849755"/>
              <a:gd name="connsiteY852" fmla="*/ 565785 h 1850707"/>
              <a:gd name="connsiteX853" fmla="*/ 1849755 w 1849755"/>
              <a:gd name="connsiteY853" fmla="*/ 925830 h 1850707"/>
              <a:gd name="connsiteX854" fmla="*/ 1777365 w 1849755"/>
              <a:gd name="connsiteY854" fmla="*/ 1285875 h 1850707"/>
              <a:gd name="connsiteX855" fmla="*/ 1579245 w 1849755"/>
              <a:gd name="connsiteY855" fmla="*/ 1580197 h 1850707"/>
              <a:gd name="connsiteX856" fmla="*/ 1284922 w 1849755"/>
              <a:gd name="connsiteY856" fmla="*/ 1778317 h 1850707"/>
              <a:gd name="connsiteX857" fmla="*/ 924877 w 1849755"/>
              <a:gd name="connsiteY857" fmla="*/ 1850707 h 1850707"/>
              <a:gd name="connsiteX858" fmla="*/ 564832 w 1849755"/>
              <a:gd name="connsiteY858" fmla="*/ 1778317 h 1850707"/>
              <a:gd name="connsiteX859" fmla="*/ 270510 w 1849755"/>
              <a:gd name="connsiteY859" fmla="*/ 1580197 h 1850707"/>
              <a:gd name="connsiteX860" fmla="*/ 72390 w 1849755"/>
              <a:gd name="connsiteY860" fmla="*/ 1285875 h 1850707"/>
              <a:gd name="connsiteX861" fmla="*/ 0 w 1849755"/>
              <a:gd name="connsiteY861" fmla="*/ 925830 h 1850707"/>
              <a:gd name="connsiteX862" fmla="*/ 73342 w 1849755"/>
              <a:gd name="connsiteY862" fmla="*/ 564832 h 1850707"/>
              <a:gd name="connsiteX863" fmla="*/ 271462 w 1849755"/>
              <a:gd name="connsiteY863" fmla="*/ 270510 h 1850707"/>
              <a:gd name="connsiteX864" fmla="*/ 565785 w 1849755"/>
              <a:gd name="connsiteY864" fmla="*/ 72390 h 1850707"/>
              <a:gd name="connsiteX865" fmla="*/ 925830 w 1849755"/>
              <a:gd name="connsiteY865" fmla="*/ 0 h 185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</a:cxnLst>
            <a:rect l="l" t="t" r="r" b="b"/>
            <a:pathLst>
              <a:path w="1849755" h="1850707">
                <a:moveTo>
                  <a:pt x="807720" y="1710690"/>
                </a:moveTo>
                <a:cubicBezTo>
                  <a:pt x="797242" y="1716405"/>
                  <a:pt x="791527" y="1724025"/>
                  <a:pt x="789622" y="1733550"/>
                </a:cubicBezTo>
                <a:cubicBezTo>
                  <a:pt x="788670" y="1739265"/>
                  <a:pt x="789622" y="1744027"/>
                  <a:pt x="791527" y="1747837"/>
                </a:cubicBezTo>
                <a:cubicBezTo>
                  <a:pt x="795337" y="1756410"/>
                  <a:pt x="802957" y="1761172"/>
                  <a:pt x="812482" y="1763077"/>
                </a:cubicBezTo>
                <a:cubicBezTo>
                  <a:pt x="819150" y="1764030"/>
                  <a:pt x="824865" y="1762125"/>
                  <a:pt x="829627" y="1759267"/>
                </a:cubicBezTo>
                <a:cubicBezTo>
                  <a:pt x="834390" y="1755457"/>
                  <a:pt x="837247" y="1750695"/>
                  <a:pt x="838200" y="1744027"/>
                </a:cubicBezTo>
                <a:cubicBezTo>
                  <a:pt x="839152" y="1735455"/>
                  <a:pt x="836295" y="1727835"/>
                  <a:pt x="827722" y="1722120"/>
                </a:cubicBezTo>
                <a:cubicBezTo>
                  <a:pt x="822007" y="1718310"/>
                  <a:pt x="816292" y="1715452"/>
                  <a:pt x="810577" y="1711642"/>
                </a:cubicBezTo>
                <a:close/>
                <a:moveTo>
                  <a:pt x="1232535" y="1657350"/>
                </a:moveTo>
                <a:cubicBezTo>
                  <a:pt x="1225868" y="1666875"/>
                  <a:pt x="1224915" y="1677353"/>
                  <a:pt x="1229678" y="1685925"/>
                </a:cubicBezTo>
                <a:cubicBezTo>
                  <a:pt x="1231583" y="1691640"/>
                  <a:pt x="1235393" y="1695450"/>
                  <a:pt x="1238250" y="1697355"/>
                </a:cubicBezTo>
                <a:cubicBezTo>
                  <a:pt x="1246822" y="1703070"/>
                  <a:pt x="1254443" y="1703070"/>
                  <a:pt x="1263968" y="1699260"/>
                </a:cubicBezTo>
                <a:cubicBezTo>
                  <a:pt x="1269683" y="1696403"/>
                  <a:pt x="1274445" y="1692593"/>
                  <a:pt x="1276350" y="1686878"/>
                </a:cubicBezTo>
                <a:cubicBezTo>
                  <a:pt x="1278255" y="1682115"/>
                  <a:pt x="1278255" y="1676400"/>
                  <a:pt x="1275397" y="1670685"/>
                </a:cubicBezTo>
                <a:cubicBezTo>
                  <a:pt x="1271588" y="1663065"/>
                  <a:pt x="1264920" y="1658303"/>
                  <a:pt x="1255395" y="1657350"/>
                </a:cubicBezTo>
                <a:cubicBezTo>
                  <a:pt x="1248728" y="1657350"/>
                  <a:pt x="1242060" y="1657350"/>
                  <a:pt x="1235393" y="1657350"/>
                </a:cubicBezTo>
                <a:close/>
                <a:moveTo>
                  <a:pt x="1024890" y="1654493"/>
                </a:moveTo>
                <a:cubicBezTo>
                  <a:pt x="1017270" y="1655445"/>
                  <a:pt x="1012507" y="1660208"/>
                  <a:pt x="1010602" y="1667828"/>
                </a:cubicBezTo>
                <a:cubicBezTo>
                  <a:pt x="1009650" y="1671638"/>
                  <a:pt x="1009650" y="1677353"/>
                  <a:pt x="1010602" y="1683068"/>
                </a:cubicBezTo>
                <a:cubicBezTo>
                  <a:pt x="1011555" y="1692593"/>
                  <a:pt x="1015365" y="1699260"/>
                  <a:pt x="1019175" y="1704023"/>
                </a:cubicBezTo>
                <a:cubicBezTo>
                  <a:pt x="1022985" y="1707833"/>
                  <a:pt x="1028700" y="1709738"/>
                  <a:pt x="1035367" y="1708785"/>
                </a:cubicBezTo>
                <a:cubicBezTo>
                  <a:pt x="1042987" y="1707833"/>
                  <a:pt x="1048702" y="1704023"/>
                  <a:pt x="1049655" y="1697355"/>
                </a:cubicBezTo>
                <a:cubicBezTo>
                  <a:pt x="1049655" y="1693545"/>
                  <a:pt x="1049655" y="1688783"/>
                  <a:pt x="1049655" y="1684020"/>
                </a:cubicBezTo>
                <a:cubicBezTo>
                  <a:pt x="1047750" y="1672590"/>
                  <a:pt x="1044892" y="1664970"/>
                  <a:pt x="1041082" y="1660208"/>
                </a:cubicBezTo>
                <a:cubicBezTo>
                  <a:pt x="1036320" y="1655445"/>
                  <a:pt x="1031557" y="1653540"/>
                  <a:pt x="1024890" y="1654493"/>
                </a:cubicBezTo>
                <a:close/>
                <a:moveTo>
                  <a:pt x="827722" y="1653540"/>
                </a:moveTo>
                <a:cubicBezTo>
                  <a:pt x="822007" y="1652587"/>
                  <a:pt x="816292" y="1653540"/>
                  <a:pt x="812482" y="1656397"/>
                </a:cubicBezTo>
                <a:cubicBezTo>
                  <a:pt x="808672" y="1659255"/>
                  <a:pt x="806767" y="1663065"/>
                  <a:pt x="805815" y="1667827"/>
                </a:cubicBezTo>
                <a:cubicBezTo>
                  <a:pt x="804862" y="1672590"/>
                  <a:pt x="806767" y="1677352"/>
                  <a:pt x="810577" y="1681162"/>
                </a:cubicBezTo>
                <a:cubicBezTo>
                  <a:pt x="812482" y="1684020"/>
                  <a:pt x="816292" y="1685925"/>
                  <a:pt x="820102" y="1688782"/>
                </a:cubicBezTo>
                <a:cubicBezTo>
                  <a:pt x="822007" y="1689735"/>
                  <a:pt x="823912" y="1690687"/>
                  <a:pt x="826770" y="1692592"/>
                </a:cubicBezTo>
                <a:lnTo>
                  <a:pt x="831532" y="1695450"/>
                </a:lnTo>
                <a:cubicBezTo>
                  <a:pt x="840105" y="1692592"/>
                  <a:pt x="844867" y="1685925"/>
                  <a:pt x="846772" y="1676400"/>
                </a:cubicBezTo>
                <a:cubicBezTo>
                  <a:pt x="847725" y="1670685"/>
                  <a:pt x="845820" y="1665922"/>
                  <a:pt x="842962" y="1661160"/>
                </a:cubicBezTo>
                <a:cubicBezTo>
                  <a:pt x="839152" y="1657350"/>
                  <a:pt x="834390" y="1654492"/>
                  <a:pt x="827722" y="1653540"/>
                </a:cubicBezTo>
                <a:close/>
                <a:moveTo>
                  <a:pt x="831532" y="1644967"/>
                </a:moveTo>
                <a:cubicBezTo>
                  <a:pt x="842962" y="1646872"/>
                  <a:pt x="851535" y="1650682"/>
                  <a:pt x="858202" y="1656397"/>
                </a:cubicBezTo>
                <a:cubicBezTo>
                  <a:pt x="863917" y="1662112"/>
                  <a:pt x="865822" y="1668780"/>
                  <a:pt x="864870" y="1677352"/>
                </a:cubicBezTo>
                <a:cubicBezTo>
                  <a:pt x="862965" y="1687830"/>
                  <a:pt x="855345" y="1696402"/>
                  <a:pt x="842010" y="1701165"/>
                </a:cubicBezTo>
                <a:cubicBezTo>
                  <a:pt x="850582" y="1705927"/>
                  <a:pt x="857250" y="1711642"/>
                  <a:pt x="860107" y="1717357"/>
                </a:cubicBezTo>
                <a:cubicBezTo>
                  <a:pt x="862012" y="1722120"/>
                  <a:pt x="862965" y="1728787"/>
                  <a:pt x="862012" y="1736407"/>
                </a:cubicBezTo>
                <a:cubicBezTo>
                  <a:pt x="861060" y="1743075"/>
                  <a:pt x="859155" y="1749742"/>
                  <a:pt x="855345" y="1754505"/>
                </a:cubicBezTo>
                <a:cubicBezTo>
                  <a:pt x="848677" y="1764030"/>
                  <a:pt x="839152" y="1770697"/>
                  <a:pt x="825817" y="1772602"/>
                </a:cubicBezTo>
                <a:cubicBezTo>
                  <a:pt x="821055" y="1773555"/>
                  <a:pt x="814387" y="1773555"/>
                  <a:pt x="807720" y="1772602"/>
                </a:cubicBezTo>
                <a:cubicBezTo>
                  <a:pt x="792480" y="1770697"/>
                  <a:pt x="781050" y="1764030"/>
                  <a:pt x="774382" y="1752600"/>
                </a:cubicBezTo>
                <a:cubicBezTo>
                  <a:pt x="771525" y="1747837"/>
                  <a:pt x="770572" y="1741170"/>
                  <a:pt x="771525" y="1733550"/>
                </a:cubicBezTo>
                <a:cubicBezTo>
                  <a:pt x="772477" y="1724025"/>
                  <a:pt x="777240" y="1717357"/>
                  <a:pt x="784860" y="1712595"/>
                </a:cubicBezTo>
                <a:cubicBezTo>
                  <a:pt x="787717" y="1710690"/>
                  <a:pt x="792480" y="1708785"/>
                  <a:pt x="800100" y="1705927"/>
                </a:cubicBezTo>
                <a:cubicBezTo>
                  <a:pt x="787717" y="1697355"/>
                  <a:pt x="782002" y="1686877"/>
                  <a:pt x="783907" y="1674495"/>
                </a:cubicBezTo>
                <a:cubicBezTo>
                  <a:pt x="785812" y="1660207"/>
                  <a:pt x="794385" y="1650682"/>
                  <a:pt x="809625" y="1645920"/>
                </a:cubicBezTo>
                <a:cubicBezTo>
                  <a:pt x="816292" y="1644015"/>
                  <a:pt x="823912" y="1643062"/>
                  <a:pt x="831532" y="1644967"/>
                </a:cubicBezTo>
                <a:close/>
                <a:moveTo>
                  <a:pt x="1028700" y="1644015"/>
                </a:moveTo>
                <a:cubicBezTo>
                  <a:pt x="1046797" y="1641158"/>
                  <a:pt x="1061085" y="1646873"/>
                  <a:pt x="1070610" y="1661160"/>
                </a:cubicBezTo>
                <a:cubicBezTo>
                  <a:pt x="1072515" y="1667828"/>
                  <a:pt x="1075372" y="1677353"/>
                  <a:pt x="1077277" y="1689735"/>
                </a:cubicBezTo>
                <a:cubicBezTo>
                  <a:pt x="1079182" y="1705928"/>
                  <a:pt x="1078230" y="1719263"/>
                  <a:pt x="1073467" y="1730693"/>
                </a:cubicBezTo>
                <a:cubicBezTo>
                  <a:pt x="1068705" y="1743075"/>
                  <a:pt x="1060132" y="1752600"/>
                  <a:pt x="1050607" y="1761173"/>
                </a:cubicBezTo>
                <a:cubicBezTo>
                  <a:pt x="1040130" y="1769745"/>
                  <a:pt x="1027747" y="1774508"/>
                  <a:pt x="1014412" y="1776413"/>
                </a:cubicBezTo>
                <a:lnTo>
                  <a:pt x="1005840" y="1771650"/>
                </a:lnTo>
                <a:lnTo>
                  <a:pt x="1007745" y="1767840"/>
                </a:lnTo>
                <a:cubicBezTo>
                  <a:pt x="1009650" y="1767840"/>
                  <a:pt x="1012507" y="1767840"/>
                  <a:pt x="1015365" y="1767840"/>
                </a:cubicBezTo>
                <a:cubicBezTo>
                  <a:pt x="1025842" y="1765935"/>
                  <a:pt x="1034415" y="1761173"/>
                  <a:pt x="1042035" y="1753553"/>
                </a:cubicBezTo>
                <a:cubicBezTo>
                  <a:pt x="1044892" y="1750695"/>
                  <a:pt x="1046797" y="1745933"/>
                  <a:pt x="1049655" y="1741170"/>
                </a:cubicBezTo>
                <a:cubicBezTo>
                  <a:pt x="1052512" y="1733550"/>
                  <a:pt x="1054417" y="1722120"/>
                  <a:pt x="1054417" y="1706880"/>
                </a:cubicBezTo>
                <a:cubicBezTo>
                  <a:pt x="1045845" y="1716405"/>
                  <a:pt x="1040130" y="1722120"/>
                  <a:pt x="1039177" y="1722120"/>
                </a:cubicBezTo>
                <a:cubicBezTo>
                  <a:pt x="1035367" y="1724025"/>
                  <a:pt x="1030605" y="1725930"/>
                  <a:pt x="1024890" y="1725930"/>
                </a:cubicBezTo>
                <a:cubicBezTo>
                  <a:pt x="1015365" y="1726883"/>
                  <a:pt x="1007745" y="1724978"/>
                  <a:pt x="1002030" y="1720215"/>
                </a:cubicBezTo>
                <a:cubicBezTo>
                  <a:pt x="995362" y="1714500"/>
                  <a:pt x="990600" y="1705928"/>
                  <a:pt x="989647" y="1695450"/>
                </a:cubicBezTo>
                <a:cubicBezTo>
                  <a:pt x="986790" y="1677353"/>
                  <a:pt x="992505" y="1664018"/>
                  <a:pt x="1004887" y="1653540"/>
                </a:cubicBezTo>
                <a:cubicBezTo>
                  <a:pt x="1010602" y="1648778"/>
                  <a:pt x="1018222" y="1645920"/>
                  <a:pt x="1028700" y="1644015"/>
                </a:cubicBezTo>
                <a:close/>
                <a:moveTo>
                  <a:pt x="1236345" y="1598295"/>
                </a:moveTo>
                <a:cubicBezTo>
                  <a:pt x="1231583" y="1596390"/>
                  <a:pt x="1225868" y="1597343"/>
                  <a:pt x="1219200" y="1600200"/>
                </a:cubicBezTo>
                <a:cubicBezTo>
                  <a:pt x="1213485" y="1603058"/>
                  <a:pt x="1209675" y="1605915"/>
                  <a:pt x="1207770" y="1610678"/>
                </a:cubicBezTo>
                <a:cubicBezTo>
                  <a:pt x="1205865" y="1615440"/>
                  <a:pt x="1205865" y="1619250"/>
                  <a:pt x="1207770" y="1624013"/>
                </a:cubicBezTo>
                <a:cubicBezTo>
                  <a:pt x="1209675" y="1628775"/>
                  <a:pt x="1213485" y="1631633"/>
                  <a:pt x="1219200" y="1633538"/>
                </a:cubicBezTo>
                <a:cubicBezTo>
                  <a:pt x="1222058" y="1634490"/>
                  <a:pt x="1225868" y="1634490"/>
                  <a:pt x="1230630" y="1634490"/>
                </a:cubicBezTo>
                <a:cubicBezTo>
                  <a:pt x="1232535" y="1634490"/>
                  <a:pt x="1235393" y="1634490"/>
                  <a:pt x="1238250" y="1634490"/>
                </a:cubicBezTo>
                <a:lnTo>
                  <a:pt x="1243965" y="1634490"/>
                </a:lnTo>
                <a:cubicBezTo>
                  <a:pt x="1250633" y="1625918"/>
                  <a:pt x="1251585" y="1617345"/>
                  <a:pt x="1247775" y="1608773"/>
                </a:cubicBezTo>
                <a:cubicBezTo>
                  <a:pt x="1244918" y="1603058"/>
                  <a:pt x="1241108" y="1599248"/>
                  <a:pt x="1236345" y="1598295"/>
                </a:cubicBezTo>
                <a:close/>
                <a:moveTo>
                  <a:pt x="580073" y="1586865"/>
                </a:moveTo>
                <a:cubicBezTo>
                  <a:pt x="597218" y="1589722"/>
                  <a:pt x="617220" y="1591627"/>
                  <a:pt x="639128" y="1592580"/>
                </a:cubicBezTo>
                <a:lnTo>
                  <a:pt x="640080" y="1594485"/>
                </a:lnTo>
                <a:cubicBezTo>
                  <a:pt x="638175" y="1597342"/>
                  <a:pt x="636270" y="1602105"/>
                  <a:pt x="632460" y="1608772"/>
                </a:cubicBezTo>
                <a:cubicBezTo>
                  <a:pt x="631508" y="1610677"/>
                  <a:pt x="627698" y="1617345"/>
                  <a:pt x="622935" y="1627822"/>
                </a:cubicBezTo>
                <a:lnTo>
                  <a:pt x="607695" y="1660207"/>
                </a:lnTo>
                <a:cubicBezTo>
                  <a:pt x="597218" y="1684020"/>
                  <a:pt x="591503" y="1696402"/>
                  <a:pt x="591503" y="1698307"/>
                </a:cubicBezTo>
                <a:cubicBezTo>
                  <a:pt x="591503" y="1700212"/>
                  <a:pt x="591503" y="1701165"/>
                  <a:pt x="593408" y="1702117"/>
                </a:cubicBezTo>
                <a:cubicBezTo>
                  <a:pt x="595313" y="1704022"/>
                  <a:pt x="600075" y="1706880"/>
                  <a:pt x="608648" y="1710690"/>
                </a:cubicBezTo>
                <a:lnTo>
                  <a:pt x="609600" y="1711642"/>
                </a:lnTo>
                <a:lnTo>
                  <a:pt x="609600" y="1717357"/>
                </a:lnTo>
                <a:lnTo>
                  <a:pt x="608648" y="1718310"/>
                </a:lnTo>
                <a:cubicBezTo>
                  <a:pt x="601028" y="1714500"/>
                  <a:pt x="591503" y="1709737"/>
                  <a:pt x="580073" y="1704975"/>
                </a:cubicBezTo>
                <a:cubicBezTo>
                  <a:pt x="569595" y="1700212"/>
                  <a:pt x="557213" y="1695450"/>
                  <a:pt x="544830" y="1689735"/>
                </a:cubicBezTo>
                <a:lnTo>
                  <a:pt x="543878" y="1688782"/>
                </a:lnTo>
                <a:lnTo>
                  <a:pt x="545783" y="1684020"/>
                </a:lnTo>
                <a:lnTo>
                  <a:pt x="546735" y="1684020"/>
                </a:lnTo>
                <a:cubicBezTo>
                  <a:pt x="549593" y="1684972"/>
                  <a:pt x="552450" y="1685925"/>
                  <a:pt x="555308" y="1686877"/>
                </a:cubicBezTo>
                <a:cubicBezTo>
                  <a:pt x="560070" y="1688782"/>
                  <a:pt x="563880" y="1689735"/>
                  <a:pt x="564833" y="1689735"/>
                </a:cubicBezTo>
                <a:cubicBezTo>
                  <a:pt x="565785" y="1689735"/>
                  <a:pt x="567690" y="1688782"/>
                  <a:pt x="568643" y="1687830"/>
                </a:cubicBezTo>
                <a:cubicBezTo>
                  <a:pt x="570548" y="1685925"/>
                  <a:pt x="576263" y="1675447"/>
                  <a:pt x="584835" y="1656397"/>
                </a:cubicBezTo>
                <a:lnTo>
                  <a:pt x="594360" y="1635442"/>
                </a:lnTo>
                <a:cubicBezTo>
                  <a:pt x="597218" y="1628775"/>
                  <a:pt x="601028" y="1621155"/>
                  <a:pt x="604838" y="1611630"/>
                </a:cubicBezTo>
                <a:lnTo>
                  <a:pt x="607695" y="1604962"/>
                </a:lnTo>
                <a:cubicBezTo>
                  <a:pt x="608648" y="1602105"/>
                  <a:pt x="608648" y="1600200"/>
                  <a:pt x="607695" y="1600200"/>
                </a:cubicBezTo>
                <a:cubicBezTo>
                  <a:pt x="607695" y="1600200"/>
                  <a:pt x="604838" y="1600200"/>
                  <a:pt x="601980" y="1600200"/>
                </a:cubicBezTo>
                <a:cubicBezTo>
                  <a:pt x="592455" y="1600200"/>
                  <a:pt x="584835" y="1600200"/>
                  <a:pt x="578168" y="1600200"/>
                </a:cubicBezTo>
                <a:lnTo>
                  <a:pt x="577215" y="1599247"/>
                </a:lnTo>
                <a:cubicBezTo>
                  <a:pt x="578168" y="1596390"/>
                  <a:pt x="579120" y="1592580"/>
                  <a:pt x="580073" y="1587817"/>
                </a:cubicBezTo>
                <a:close/>
                <a:moveTo>
                  <a:pt x="1245870" y="1585913"/>
                </a:moveTo>
                <a:cubicBezTo>
                  <a:pt x="1253490" y="1587818"/>
                  <a:pt x="1259205" y="1592580"/>
                  <a:pt x="1263015" y="1600200"/>
                </a:cubicBezTo>
                <a:cubicBezTo>
                  <a:pt x="1267778" y="1610678"/>
                  <a:pt x="1264920" y="1621155"/>
                  <a:pt x="1256347" y="1632585"/>
                </a:cubicBezTo>
                <a:cubicBezTo>
                  <a:pt x="1266825" y="1631633"/>
                  <a:pt x="1274445" y="1633538"/>
                  <a:pt x="1280160" y="1636395"/>
                </a:cubicBezTo>
                <a:cubicBezTo>
                  <a:pt x="1284922" y="1639253"/>
                  <a:pt x="1288733" y="1644968"/>
                  <a:pt x="1292543" y="1651635"/>
                </a:cubicBezTo>
                <a:cubicBezTo>
                  <a:pt x="1295400" y="1658303"/>
                  <a:pt x="1296353" y="1664970"/>
                  <a:pt x="1296353" y="1670685"/>
                </a:cubicBezTo>
                <a:cubicBezTo>
                  <a:pt x="1295400" y="1682115"/>
                  <a:pt x="1290638" y="1692593"/>
                  <a:pt x="1280160" y="1701165"/>
                </a:cubicBezTo>
                <a:cubicBezTo>
                  <a:pt x="1276350" y="1704975"/>
                  <a:pt x="1270635" y="1707833"/>
                  <a:pt x="1263968" y="1710690"/>
                </a:cubicBezTo>
                <a:cubicBezTo>
                  <a:pt x="1249680" y="1716405"/>
                  <a:pt x="1237297" y="1716405"/>
                  <a:pt x="1224915" y="1710690"/>
                </a:cubicBezTo>
                <a:cubicBezTo>
                  <a:pt x="1219200" y="1707833"/>
                  <a:pt x="1215390" y="1703070"/>
                  <a:pt x="1212533" y="1696403"/>
                </a:cubicBezTo>
                <a:cubicBezTo>
                  <a:pt x="1208723" y="1687830"/>
                  <a:pt x="1208723" y="1679258"/>
                  <a:pt x="1212533" y="1671638"/>
                </a:cubicBezTo>
                <a:cubicBezTo>
                  <a:pt x="1213485" y="1668780"/>
                  <a:pt x="1217295" y="1664970"/>
                  <a:pt x="1222058" y="1658303"/>
                </a:cubicBezTo>
                <a:cubicBezTo>
                  <a:pt x="1206818" y="1657350"/>
                  <a:pt x="1196340" y="1651635"/>
                  <a:pt x="1191578" y="1639253"/>
                </a:cubicBezTo>
                <a:cubicBezTo>
                  <a:pt x="1185863" y="1625918"/>
                  <a:pt x="1188720" y="1613535"/>
                  <a:pt x="1199198" y="1602105"/>
                </a:cubicBezTo>
                <a:cubicBezTo>
                  <a:pt x="1203960" y="1597343"/>
                  <a:pt x="1209675" y="1592580"/>
                  <a:pt x="1217295" y="1589723"/>
                </a:cubicBezTo>
                <a:cubicBezTo>
                  <a:pt x="1227772" y="1584960"/>
                  <a:pt x="1237297" y="1584008"/>
                  <a:pt x="1245870" y="1585913"/>
                </a:cubicBezTo>
                <a:close/>
                <a:moveTo>
                  <a:pt x="156210" y="1192530"/>
                </a:moveTo>
                <a:cubicBezTo>
                  <a:pt x="147638" y="1195387"/>
                  <a:pt x="141923" y="1200150"/>
                  <a:pt x="139065" y="1204912"/>
                </a:cubicBezTo>
                <a:cubicBezTo>
                  <a:pt x="136208" y="1209675"/>
                  <a:pt x="136208" y="1217295"/>
                  <a:pt x="140018" y="1225867"/>
                </a:cubicBezTo>
                <a:lnTo>
                  <a:pt x="142875" y="1232535"/>
                </a:lnTo>
                <a:lnTo>
                  <a:pt x="193358" y="1213485"/>
                </a:lnTo>
                <a:lnTo>
                  <a:pt x="192405" y="1209675"/>
                </a:lnTo>
                <a:cubicBezTo>
                  <a:pt x="189548" y="1201102"/>
                  <a:pt x="184785" y="1195387"/>
                  <a:pt x="179070" y="1192530"/>
                </a:cubicBezTo>
                <a:cubicBezTo>
                  <a:pt x="171450" y="1188720"/>
                  <a:pt x="164783" y="1188720"/>
                  <a:pt x="156210" y="1192530"/>
                </a:cubicBezTo>
                <a:close/>
                <a:moveTo>
                  <a:pt x="159068" y="1161097"/>
                </a:moveTo>
                <a:cubicBezTo>
                  <a:pt x="164783" y="1162050"/>
                  <a:pt x="169545" y="1163955"/>
                  <a:pt x="174308" y="1167765"/>
                </a:cubicBezTo>
                <a:cubicBezTo>
                  <a:pt x="179070" y="1171575"/>
                  <a:pt x="183833" y="1176337"/>
                  <a:pt x="186690" y="1182052"/>
                </a:cubicBezTo>
                <a:cubicBezTo>
                  <a:pt x="190500" y="1187767"/>
                  <a:pt x="193358" y="1194435"/>
                  <a:pt x="196215" y="1202055"/>
                </a:cubicBezTo>
                <a:lnTo>
                  <a:pt x="200025" y="1211580"/>
                </a:lnTo>
                <a:lnTo>
                  <a:pt x="232410" y="1199197"/>
                </a:lnTo>
                <a:cubicBezTo>
                  <a:pt x="234315" y="1198245"/>
                  <a:pt x="236220" y="1197292"/>
                  <a:pt x="237173" y="1196340"/>
                </a:cubicBezTo>
                <a:cubicBezTo>
                  <a:pt x="238125" y="1195387"/>
                  <a:pt x="239078" y="1193482"/>
                  <a:pt x="239078" y="1190625"/>
                </a:cubicBezTo>
                <a:cubicBezTo>
                  <a:pt x="239078" y="1189672"/>
                  <a:pt x="239078" y="1187767"/>
                  <a:pt x="238125" y="1184910"/>
                </a:cubicBezTo>
                <a:cubicBezTo>
                  <a:pt x="238125" y="1182052"/>
                  <a:pt x="237173" y="1180147"/>
                  <a:pt x="237173" y="1178242"/>
                </a:cubicBezTo>
                <a:lnTo>
                  <a:pt x="243840" y="1175385"/>
                </a:lnTo>
                <a:lnTo>
                  <a:pt x="267653" y="1237297"/>
                </a:lnTo>
                <a:lnTo>
                  <a:pt x="260985" y="1239202"/>
                </a:lnTo>
                <a:cubicBezTo>
                  <a:pt x="260033" y="1237297"/>
                  <a:pt x="259080" y="1235392"/>
                  <a:pt x="258128" y="1233487"/>
                </a:cubicBezTo>
                <a:cubicBezTo>
                  <a:pt x="257175" y="1230630"/>
                  <a:pt x="256223" y="1229677"/>
                  <a:pt x="255270" y="1228725"/>
                </a:cubicBezTo>
                <a:cubicBezTo>
                  <a:pt x="253365" y="1226820"/>
                  <a:pt x="252413" y="1225867"/>
                  <a:pt x="250508" y="1225867"/>
                </a:cubicBezTo>
                <a:cubicBezTo>
                  <a:pt x="248603" y="1225867"/>
                  <a:pt x="247650" y="1225867"/>
                  <a:pt x="244793" y="1226820"/>
                </a:cubicBezTo>
                <a:lnTo>
                  <a:pt x="164783" y="1257300"/>
                </a:lnTo>
                <a:cubicBezTo>
                  <a:pt x="162878" y="1258252"/>
                  <a:pt x="160973" y="1259205"/>
                  <a:pt x="160020" y="1260157"/>
                </a:cubicBezTo>
                <a:cubicBezTo>
                  <a:pt x="159068" y="1261110"/>
                  <a:pt x="158115" y="1263015"/>
                  <a:pt x="158115" y="1265872"/>
                </a:cubicBezTo>
                <a:cubicBezTo>
                  <a:pt x="158115" y="1267777"/>
                  <a:pt x="158115" y="1269682"/>
                  <a:pt x="159068" y="1272540"/>
                </a:cubicBezTo>
                <a:cubicBezTo>
                  <a:pt x="159068" y="1275397"/>
                  <a:pt x="160020" y="1277302"/>
                  <a:pt x="160020" y="1278255"/>
                </a:cubicBezTo>
                <a:lnTo>
                  <a:pt x="153353" y="1281112"/>
                </a:lnTo>
                <a:lnTo>
                  <a:pt x="129540" y="1218247"/>
                </a:lnTo>
                <a:cubicBezTo>
                  <a:pt x="123825" y="1203960"/>
                  <a:pt x="121920" y="1191577"/>
                  <a:pt x="123825" y="1183005"/>
                </a:cubicBezTo>
                <a:cubicBezTo>
                  <a:pt x="124778" y="1172527"/>
                  <a:pt x="130493" y="1166812"/>
                  <a:pt x="140970" y="1163002"/>
                </a:cubicBezTo>
                <a:cubicBezTo>
                  <a:pt x="147638" y="1160145"/>
                  <a:pt x="153353" y="1160145"/>
                  <a:pt x="159068" y="1161097"/>
                </a:cubicBezTo>
                <a:close/>
                <a:moveTo>
                  <a:pt x="1615440" y="1152525"/>
                </a:moveTo>
                <a:lnTo>
                  <a:pt x="1622107" y="1154430"/>
                </a:lnTo>
                <a:cubicBezTo>
                  <a:pt x="1621155" y="1156335"/>
                  <a:pt x="1621155" y="1158240"/>
                  <a:pt x="1620202" y="1161097"/>
                </a:cubicBezTo>
                <a:cubicBezTo>
                  <a:pt x="1619250" y="1163955"/>
                  <a:pt x="1619250" y="1165860"/>
                  <a:pt x="1619250" y="1167765"/>
                </a:cubicBezTo>
                <a:cubicBezTo>
                  <a:pt x="1619250" y="1169670"/>
                  <a:pt x="1620202" y="1171575"/>
                  <a:pt x="1621155" y="1173480"/>
                </a:cubicBezTo>
                <a:cubicBezTo>
                  <a:pt x="1622107" y="1174432"/>
                  <a:pt x="1624012" y="1175385"/>
                  <a:pt x="1625917" y="1176337"/>
                </a:cubicBezTo>
                <a:lnTo>
                  <a:pt x="1645920" y="1183957"/>
                </a:lnTo>
                <a:cubicBezTo>
                  <a:pt x="1647825" y="1184910"/>
                  <a:pt x="1648777" y="1184910"/>
                  <a:pt x="1650682" y="1185862"/>
                </a:cubicBezTo>
                <a:cubicBezTo>
                  <a:pt x="1651635" y="1185862"/>
                  <a:pt x="1653540" y="1186815"/>
                  <a:pt x="1654492" y="1186815"/>
                </a:cubicBezTo>
                <a:cubicBezTo>
                  <a:pt x="1655445" y="1186815"/>
                  <a:pt x="1657350" y="1186815"/>
                  <a:pt x="1659255" y="1186815"/>
                </a:cubicBezTo>
                <a:cubicBezTo>
                  <a:pt x="1661160" y="1186815"/>
                  <a:pt x="1664017" y="1185862"/>
                  <a:pt x="1666875" y="1185862"/>
                </a:cubicBezTo>
                <a:cubicBezTo>
                  <a:pt x="1675447" y="1184910"/>
                  <a:pt x="1684020" y="1183005"/>
                  <a:pt x="1691640" y="1182052"/>
                </a:cubicBezTo>
                <a:cubicBezTo>
                  <a:pt x="1699260" y="1181100"/>
                  <a:pt x="1706880" y="1179195"/>
                  <a:pt x="1714500" y="1178242"/>
                </a:cubicBezTo>
                <a:cubicBezTo>
                  <a:pt x="1718310" y="1177290"/>
                  <a:pt x="1721167" y="1176337"/>
                  <a:pt x="1724025" y="1175385"/>
                </a:cubicBezTo>
                <a:cubicBezTo>
                  <a:pt x="1726882" y="1174432"/>
                  <a:pt x="1728787" y="1172527"/>
                  <a:pt x="1730692" y="1171575"/>
                </a:cubicBezTo>
                <a:cubicBezTo>
                  <a:pt x="1731645" y="1170622"/>
                  <a:pt x="1733550" y="1168717"/>
                  <a:pt x="1734502" y="1166812"/>
                </a:cubicBezTo>
                <a:cubicBezTo>
                  <a:pt x="1735455" y="1164907"/>
                  <a:pt x="1736407" y="1163002"/>
                  <a:pt x="1737360" y="1162050"/>
                </a:cubicBezTo>
                <a:lnTo>
                  <a:pt x="1744027" y="1164907"/>
                </a:lnTo>
                <a:lnTo>
                  <a:pt x="1719262" y="1229677"/>
                </a:lnTo>
                <a:lnTo>
                  <a:pt x="1712595" y="1226820"/>
                </a:lnTo>
                <a:cubicBezTo>
                  <a:pt x="1714500" y="1221105"/>
                  <a:pt x="1715452" y="1216342"/>
                  <a:pt x="1716405" y="1214437"/>
                </a:cubicBezTo>
                <a:cubicBezTo>
                  <a:pt x="1716405" y="1212532"/>
                  <a:pt x="1716405" y="1210627"/>
                  <a:pt x="1714500" y="1210627"/>
                </a:cubicBezTo>
                <a:cubicBezTo>
                  <a:pt x="1713547" y="1210627"/>
                  <a:pt x="1712595" y="1210627"/>
                  <a:pt x="1710690" y="1210627"/>
                </a:cubicBezTo>
                <a:cubicBezTo>
                  <a:pt x="1708785" y="1210627"/>
                  <a:pt x="1704975" y="1211580"/>
                  <a:pt x="1701165" y="1211580"/>
                </a:cubicBezTo>
                <a:cubicBezTo>
                  <a:pt x="1697355" y="1211580"/>
                  <a:pt x="1691640" y="1212532"/>
                  <a:pt x="1684020" y="1214437"/>
                </a:cubicBezTo>
                <a:cubicBezTo>
                  <a:pt x="1676400" y="1215390"/>
                  <a:pt x="1667827" y="1217295"/>
                  <a:pt x="1657350" y="1219200"/>
                </a:cubicBezTo>
                <a:cubicBezTo>
                  <a:pt x="1669732" y="1235392"/>
                  <a:pt x="1678305" y="1246822"/>
                  <a:pt x="1683067" y="1253490"/>
                </a:cubicBezTo>
                <a:cubicBezTo>
                  <a:pt x="1687830" y="1260157"/>
                  <a:pt x="1691640" y="1263015"/>
                  <a:pt x="1692592" y="1263967"/>
                </a:cubicBezTo>
                <a:cubicBezTo>
                  <a:pt x="1694497" y="1264920"/>
                  <a:pt x="1696402" y="1263967"/>
                  <a:pt x="1698307" y="1262062"/>
                </a:cubicBezTo>
                <a:cubicBezTo>
                  <a:pt x="1700212" y="1260157"/>
                  <a:pt x="1702117" y="1257300"/>
                  <a:pt x="1704022" y="1251585"/>
                </a:cubicBezTo>
                <a:lnTo>
                  <a:pt x="1710690" y="1253490"/>
                </a:lnTo>
                <a:lnTo>
                  <a:pt x="1694497" y="1295400"/>
                </a:lnTo>
                <a:lnTo>
                  <a:pt x="1686877" y="1292542"/>
                </a:lnTo>
                <a:cubicBezTo>
                  <a:pt x="1687830" y="1290637"/>
                  <a:pt x="1687830" y="1288732"/>
                  <a:pt x="1687830" y="1286827"/>
                </a:cubicBezTo>
                <a:cubicBezTo>
                  <a:pt x="1687830" y="1284922"/>
                  <a:pt x="1687830" y="1283017"/>
                  <a:pt x="1687830" y="1281112"/>
                </a:cubicBezTo>
                <a:cubicBezTo>
                  <a:pt x="1687830" y="1278255"/>
                  <a:pt x="1686877" y="1275397"/>
                  <a:pt x="1684972" y="1273492"/>
                </a:cubicBezTo>
                <a:cubicBezTo>
                  <a:pt x="1684020" y="1270635"/>
                  <a:pt x="1682115" y="1268730"/>
                  <a:pt x="1680210" y="1265872"/>
                </a:cubicBezTo>
                <a:cubicBezTo>
                  <a:pt x="1676400" y="1260157"/>
                  <a:pt x="1672590" y="1254442"/>
                  <a:pt x="1667827" y="1248727"/>
                </a:cubicBezTo>
                <a:cubicBezTo>
                  <a:pt x="1663065" y="1243012"/>
                  <a:pt x="1658302" y="1236345"/>
                  <a:pt x="1652587" y="1228725"/>
                </a:cubicBezTo>
                <a:cubicBezTo>
                  <a:pt x="1648777" y="1223962"/>
                  <a:pt x="1645920" y="1221105"/>
                  <a:pt x="1644015" y="1219200"/>
                </a:cubicBezTo>
                <a:cubicBezTo>
                  <a:pt x="1642110" y="1217295"/>
                  <a:pt x="1637347" y="1215390"/>
                  <a:pt x="1631632" y="1213485"/>
                </a:cubicBezTo>
                <a:lnTo>
                  <a:pt x="1615440" y="1206817"/>
                </a:lnTo>
                <a:cubicBezTo>
                  <a:pt x="1613535" y="1205865"/>
                  <a:pt x="1611630" y="1205865"/>
                  <a:pt x="1609725" y="1205865"/>
                </a:cubicBezTo>
                <a:cubicBezTo>
                  <a:pt x="1607820" y="1205865"/>
                  <a:pt x="1605915" y="1206817"/>
                  <a:pt x="1604962" y="1208722"/>
                </a:cubicBezTo>
                <a:cubicBezTo>
                  <a:pt x="1604010" y="1209675"/>
                  <a:pt x="1603057" y="1211580"/>
                  <a:pt x="1601152" y="1213485"/>
                </a:cubicBezTo>
                <a:cubicBezTo>
                  <a:pt x="1599247" y="1216342"/>
                  <a:pt x="1598295" y="1218247"/>
                  <a:pt x="1597342" y="1219200"/>
                </a:cubicBezTo>
                <a:lnTo>
                  <a:pt x="1590675" y="1216342"/>
                </a:lnTo>
                <a:close/>
                <a:moveTo>
                  <a:pt x="1739265" y="964883"/>
                </a:moveTo>
                <a:lnTo>
                  <a:pt x="1773555" y="968693"/>
                </a:lnTo>
                <a:lnTo>
                  <a:pt x="1759267" y="1085850"/>
                </a:lnTo>
                <a:lnTo>
                  <a:pt x="1726882" y="1081088"/>
                </a:lnTo>
                <a:lnTo>
                  <a:pt x="1727835" y="1074420"/>
                </a:lnTo>
                <a:cubicBezTo>
                  <a:pt x="1733550" y="1073468"/>
                  <a:pt x="1739265" y="1071563"/>
                  <a:pt x="1744980" y="1067753"/>
                </a:cubicBezTo>
                <a:cubicBezTo>
                  <a:pt x="1751647" y="1064895"/>
                  <a:pt x="1755457" y="1061085"/>
                  <a:pt x="1755457" y="1058228"/>
                </a:cubicBezTo>
                <a:cubicBezTo>
                  <a:pt x="1755457" y="1056323"/>
                  <a:pt x="1756410" y="1054418"/>
                  <a:pt x="1756410" y="1051560"/>
                </a:cubicBezTo>
                <a:cubicBezTo>
                  <a:pt x="1756410" y="1048703"/>
                  <a:pt x="1757362" y="1046798"/>
                  <a:pt x="1757362" y="1044893"/>
                </a:cubicBezTo>
                <a:lnTo>
                  <a:pt x="1757362" y="1041083"/>
                </a:lnTo>
                <a:lnTo>
                  <a:pt x="1662112" y="1029653"/>
                </a:lnTo>
                <a:cubicBezTo>
                  <a:pt x="1660207" y="1029653"/>
                  <a:pt x="1658302" y="1029653"/>
                  <a:pt x="1656397" y="1030605"/>
                </a:cubicBezTo>
                <a:cubicBezTo>
                  <a:pt x="1654492" y="1031558"/>
                  <a:pt x="1653540" y="1032510"/>
                  <a:pt x="1652587" y="1034415"/>
                </a:cubicBezTo>
                <a:cubicBezTo>
                  <a:pt x="1651635" y="1035368"/>
                  <a:pt x="1651635" y="1037273"/>
                  <a:pt x="1650682" y="1040130"/>
                </a:cubicBezTo>
                <a:cubicBezTo>
                  <a:pt x="1649730" y="1042988"/>
                  <a:pt x="1648777" y="1044893"/>
                  <a:pt x="1648777" y="1046798"/>
                </a:cubicBezTo>
                <a:lnTo>
                  <a:pt x="1642110" y="1045845"/>
                </a:lnTo>
                <a:lnTo>
                  <a:pt x="1649730" y="978218"/>
                </a:lnTo>
                <a:lnTo>
                  <a:pt x="1656397" y="979170"/>
                </a:lnTo>
                <a:cubicBezTo>
                  <a:pt x="1656397" y="981075"/>
                  <a:pt x="1656397" y="982980"/>
                  <a:pt x="1656397" y="985838"/>
                </a:cubicBezTo>
                <a:cubicBezTo>
                  <a:pt x="1656397" y="988695"/>
                  <a:pt x="1656397" y="990600"/>
                  <a:pt x="1656397" y="992505"/>
                </a:cubicBezTo>
                <a:cubicBezTo>
                  <a:pt x="1657350" y="994410"/>
                  <a:pt x="1658302" y="996315"/>
                  <a:pt x="1659255" y="997268"/>
                </a:cubicBezTo>
                <a:cubicBezTo>
                  <a:pt x="1660207" y="998220"/>
                  <a:pt x="1662112" y="999173"/>
                  <a:pt x="1664970" y="999173"/>
                </a:cubicBezTo>
                <a:lnTo>
                  <a:pt x="1761172" y="1010603"/>
                </a:lnTo>
                <a:lnTo>
                  <a:pt x="1761172" y="1006793"/>
                </a:lnTo>
                <a:cubicBezTo>
                  <a:pt x="1761172" y="1004888"/>
                  <a:pt x="1761172" y="1002983"/>
                  <a:pt x="1762125" y="1000125"/>
                </a:cubicBezTo>
                <a:cubicBezTo>
                  <a:pt x="1762125" y="997268"/>
                  <a:pt x="1762125" y="995363"/>
                  <a:pt x="1762125" y="993458"/>
                </a:cubicBezTo>
                <a:cubicBezTo>
                  <a:pt x="1762125" y="990600"/>
                  <a:pt x="1759267" y="985838"/>
                  <a:pt x="1753552" y="982028"/>
                </a:cubicBezTo>
                <a:cubicBezTo>
                  <a:pt x="1747837" y="977265"/>
                  <a:pt x="1743075" y="974408"/>
                  <a:pt x="1738312" y="971550"/>
                </a:cubicBezTo>
                <a:close/>
                <a:moveTo>
                  <a:pt x="199073" y="952500"/>
                </a:moveTo>
                <a:lnTo>
                  <a:pt x="212408" y="1065847"/>
                </a:lnTo>
                <a:lnTo>
                  <a:pt x="205740" y="1066800"/>
                </a:lnTo>
                <a:cubicBezTo>
                  <a:pt x="205740" y="1064895"/>
                  <a:pt x="204788" y="1062990"/>
                  <a:pt x="203835" y="1060132"/>
                </a:cubicBezTo>
                <a:cubicBezTo>
                  <a:pt x="202883" y="1057275"/>
                  <a:pt x="202883" y="1055370"/>
                  <a:pt x="201930" y="1054417"/>
                </a:cubicBezTo>
                <a:cubicBezTo>
                  <a:pt x="200978" y="1052512"/>
                  <a:pt x="199073" y="1050607"/>
                  <a:pt x="198120" y="1050607"/>
                </a:cubicBezTo>
                <a:cubicBezTo>
                  <a:pt x="196215" y="1049655"/>
                  <a:pt x="195263" y="1049655"/>
                  <a:pt x="192405" y="1050607"/>
                </a:cubicBezTo>
                <a:lnTo>
                  <a:pt x="106680" y="1060132"/>
                </a:lnTo>
                <a:cubicBezTo>
                  <a:pt x="104775" y="1060132"/>
                  <a:pt x="102870" y="1061085"/>
                  <a:pt x="101918" y="1062037"/>
                </a:cubicBezTo>
                <a:cubicBezTo>
                  <a:pt x="100965" y="1062990"/>
                  <a:pt x="100013" y="1064895"/>
                  <a:pt x="99060" y="1066800"/>
                </a:cubicBezTo>
                <a:cubicBezTo>
                  <a:pt x="98108" y="1068705"/>
                  <a:pt x="98108" y="1070610"/>
                  <a:pt x="98108" y="1073467"/>
                </a:cubicBezTo>
                <a:cubicBezTo>
                  <a:pt x="98108" y="1076325"/>
                  <a:pt x="98108" y="1078230"/>
                  <a:pt x="98108" y="1080135"/>
                </a:cubicBezTo>
                <a:lnTo>
                  <a:pt x="91440" y="1081087"/>
                </a:lnTo>
                <a:lnTo>
                  <a:pt x="79058" y="973455"/>
                </a:lnTo>
                <a:lnTo>
                  <a:pt x="108585" y="971550"/>
                </a:lnTo>
                <a:lnTo>
                  <a:pt x="109538" y="978217"/>
                </a:lnTo>
                <a:cubicBezTo>
                  <a:pt x="104775" y="980122"/>
                  <a:pt x="100965" y="983932"/>
                  <a:pt x="96203" y="988695"/>
                </a:cubicBezTo>
                <a:cubicBezTo>
                  <a:pt x="92393" y="993457"/>
                  <a:pt x="89535" y="997267"/>
                  <a:pt x="89535" y="1002030"/>
                </a:cubicBezTo>
                <a:cubicBezTo>
                  <a:pt x="89535" y="1003935"/>
                  <a:pt x="89535" y="1005840"/>
                  <a:pt x="89535" y="1008697"/>
                </a:cubicBezTo>
                <a:cubicBezTo>
                  <a:pt x="89535" y="1011555"/>
                  <a:pt x="90488" y="1014412"/>
                  <a:pt x="90488" y="1016317"/>
                </a:cubicBezTo>
                <a:lnTo>
                  <a:pt x="92393" y="1033462"/>
                </a:lnTo>
                <a:lnTo>
                  <a:pt x="139065" y="1027747"/>
                </a:lnTo>
                <a:lnTo>
                  <a:pt x="137160" y="1015365"/>
                </a:lnTo>
                <a:cubicBezTo>
                  <a:pt x="137160" y="1012507"/>
                  <a:pt x="136208" y="1009650"/>
                  <a:pt x="135255" y="1006792"/>
                </a:cubicBezTo>
                <a:cubicBezTo>
                  <a:pt x="134303" y="1003935"/>
                  <a:pt x="132398" y="1002030"/>
                  <a:pt x="130493" y="1000125"/>
                </a:cubicBezTo>
                <a:cubicBezTo>
                  <a:pt x="129540" y="999172"/>
                  <a:pt x="126683" y="998220"/>
                  <a:pt x="122873" y="997267"/>
                </a:cubicBezTo>
                <a:cubicBezTo>
                  <a:pt x="119063" y="996315"/>
                  <a:pt x="116205" y="996315"/>
                  <a:pt x="114300" y="995362"/>
                </a:cubicBezTo>
                <a:lnTo>
                  <a:pt x="113348" y="988695"/>
                </a:lnTo>
                <a:lnTo>
                  <a:pt x="163830" y="982980"/>
                </a:lnTo>
                <a:lnTo>
                  <a:pt x="164783" y="989647"/>
                </a:lnTo>
                <a:cubicBezTo>
                  <a:pt x="162878" y="989647"/>
                  <a:pt x="159068" y="991552"/>
                  <a:pt x="156210" y="993457"/>
                </a:cubicBezTo>
                <a:cubicBezTo>
                  <a:pt x="152400" y="995362"/>
                  <a:pt x="150495" y="997267"/>
                  <a:pt x="149543" y="998220"/>
                </a:cubicBezTo>
                <a:cubicBezTo>
                  <a:pt x="147638" y="1000125"/>
                  <a:pt x="146685" y="1002982"/>
                  <a:pt x="145733" y="1004887"/>
                </a:cubicBezTo>
                <a:cubicBezTo>
                  <a:pt x="144780" y="1007745"/>
                  <a:pt x="144780" y="1010602"/>
                  <a:pt x="145733" y="1013460"/>
                </a:cubicBezTo>
                <a:lnTo>
                  <a:pt x="146685" y="1025842"/>
                </a:lnTo>
                <a:lnTo>
                  <a:pt x="181928" y="1022032"/>
                </a:lnTo>
                <a:cubicBezTo>
                  <a:pt x="185738" y="1022032"/>
                  <a:pt x="188595" y="1021080"/>
                  <a:pt x="190500" y="1020127"/>
                </a:cubicBezTo>
                <a:cubicBezTo>
                  <a:pt x="192405" y="1019175"/>
                  <a:pt x="194310" y="1018222"/>
                  <a:pt x="195263" y="1016317"/>
                </a:cubicBezTo>
                <a:cubicBezTo>
                  <a:pt x="196215" y="1014412"/>
                  <a:pt x="196215" y="1012507"/>
                  <a:pt x="196215" y="1010602"/>
                </a:cubicBezTo>
                <a:cubicBezTo>
                  <a:pt x="196215" y="1007745"/>
                  <a:pt x="196215" y="1004887"/>
                  <a:pt x="195263" y="1000125"/>
                </a:cubicBezTo>
                <a:cubicBezTo>
                  <a:pt x="195263" y="998220"/>
                  <a:pt x="195263" y="995362"/>
                  <a:pt x="194310" y="992505"/>
                </a:cubicBezTo>
                <a:cubicBezTo>
                  <a:pt x="194310" y="989647"/>
                  <a:pt x="193358" y="987742"/>
                  <a:pt x="193358" y="984885"/>
                </a:cubicBezTo>
                <a:cubicBezTo>
                  <a:pt x="192405" y="982980"/>
                  <a:pt x="192405" y="980122"/>
                  <a:pt x="191453" y="978217"/>
                </a:cubicBezTo>
                <a:cubicBezTo>
                  <a:pt x="190500" y="976312"/>
                  <a:pt x="189548" y="974407"/>
                  <a:pt x="188595" y="973455"/>
                </a:cubicBezTo>
                <a:cubicBezTo>
                  <a:pt x="185738" y="970597"/>
                  <a:pt x="180975" y="968692"/>
                  <a:pt x="175260" y="965835"/>
                </a:cubicBezTo>
                <a:cubicBezTo>
                  <a:pt x="169545" y="962977"/>
                  <a:pt x="164783" y="961072"/>
                  <a:pt x="161925" y="961072"/>
                </a:cubicBezTo>
                <a:lnTo>
                  <a:pt x="160973" y="954405"/>
                </a:lnTo>
                <a:close/>
                <a:moveTo>
                  <a:pt x="925830" y="826770"/>
                </a:moveTo>
                <a:cubicBezTo>
                  <a:pt x="898208" y="826770"/>
                  <a:pt x="876300" y="848678"/>
                  <a:pt x="876300" y="876300"/>
                </a:cubicBezTo>
                <a:lnTo>
                  <a:pt x="876300" y="905828"/>
                </a:lnTo>
                <a:cubicBezTo>
                  <a:pt x="850583" y="910590"/>
                  <a:pt x="825818" y="918210"/>
                  <a:pt x="801053" y="929640"/>
                </a:cubicBezTo>
                <a:cubicBezTo>
                  <a:pt x="763905" y="946785"/>
                  <a:pt x="727710" y="971550"/>
                  <a:pt x="693420" y="1003935"/>
                </a:cubicBezTo>
                <a:cubicBezTo>
                  <a:pt x="661988" y="1034415"/>
                  <a:pt x="632460" y="1070610"/>
                  <a:pt x="604838" y="1112520"/>
                </a:cubicBezTo>
                <a:cubicBezTo>
                  <a:pt x="579120" y="1152525"/>
                  <a:pt x="555308" y="1197293"/>
                  <a:pt x="534353" y="1245870"/>
                </a:cubicBezTo>
                <a:cubicBezTo>
                  <a:pt x="523875" y="1270635"/>
                  <a:pt x="535305" y="1298258"/>
                  <a:pt x="559118" y="1308735"/>
                </a:cubicBezTo>
                <a:cubicBezTo>
                  <a:pt x="583883" y="1319213"/>
                  <a:pt x="611505" y="1307783"/>
                  <a:pt x="621983" y="1283018"/>
                </a:cubicBezTo>
                <a:cubicBezTo>
                  <a:pt x="660083" y="1195388"/>
                  <a:pt x="706755" y="1122045"/>
                  <a:pt x="759143" y="1072515"/>
                </a:cubicBezTo>
                <a:cubicBezTo>
                  <a:pt x="796290" y="1036320"/>
                  <a:pt x="835343" y="1013460"/>
                  <a:pt x="875348" y="1002983"/>
                </a:cubicBezTo>
                <a:lnTo>
                  <a:pt x="875348" y="1081088"/>
                </a:lnTo>
                <a:cubicBezTo>
                  <a:pt x="875348" y="1107758"/>
                  <a:pt x="855345" y="1118235"/>
                  <a:pt x="846773" y="1123950"/>
                </a:cubicBezTo>
                <a:cubicBezTo>
                  <a:pt x="843915" y="1125855"/>
                  <a:pt x="837248" y="1129665"/>
                  <a:pt x="834390" y="1131570"/>
                </a:cubicBezTo>
                <a:cubicBezTo>
                  <a:pt x="816293" y="1143953"/>
                  <a:pt x="794385" y="1162050"/>
                  <a:pt x="775335" y="1187768"/>
                </a:cubicBezTo>
                <a:cubicBezTo>
                  <a:pt x="739140" y="1233488"/>
                  <a:pt x="711518" y="1296353"/>
                  <a:pt x="697230" y="1363980"/>
                </a:cubicBezTo>
                <a:cubicBezTo>
                  <a:pt x="691515" y="1389698"/>
                  <a:pt x="707708" y="1415415"/>
                  <a:pt x="734378" y="1421130"/>
                </a:cubicBezTo>
                <a:cubicBezTo>
                  <a:pt x="760095" y="1426845"/>
                  <a:pt x="785813" y="1410653"/>
                  <a:pt x="791528" y="1383983"/>
                </a:cubicBezTo>
                <a:cubicBezTo>
                  <a:pt x="802958" y="1329690"/>
                  <a:pt x="824865" y="1281113"/>
                  <a:pt x="851535" y="1246823"/>
                </a:cubicBezTo>
                <a:cubicBezTo>
                  <a:pt x="864870" y="1228725"/>
                  <a:pt x="893445" y="1199198"/>
                  <a:pt x="925830" y="1199198"/>
                </a:cubicBezTo>
                <a:cubicBezTo>
                  <a:pt x="958215" y="1199198"/>
                  <a:pt x="986790" y="1228725"/>
                  <a:pt x="1000125" y="1246823"/>
                </a:cubicBezTo>
                <a:cubicBezTo>
                  <a:pt x="1026795" y="1281113"/>
                  <a:pt x="1048703" y="1330643"/>
                  <a:pt x="1060133" y="1383983"/>
                </a:cubicBezTo>
                <a:cubicBezTo>
                  <a:pt x="1065848" y="1409700"/>
                  <a:pt x="1091565" y="1425893"/>
                  <a:pt x="1117283" y="1421130"/>
                </a:cubicBezTo>
                <a:cubicBezTo>
                  <a:pt x="1143000" y="1415415"/>
                  <a:pt x="1160145" y="1389698"/>
                  <a:pt x="1154430" y="1363980"/>
                </a:cubicBezTo>
                <a:cubicBezTo>
                  <a:pt x="1140143" y="1296353"/>
                  <a:pt x="1111568" y="1233488"/>
                  <a:pt x="1076325" y="1187768"/>
                </a:cubicBezTo>
                <a:cubicBezTo>
                  <a:pt x="1056323" y="1162050"/>
                  <a:pt x="1035368" y="1143953"/>
                  <a:pt x="1017270" y="1131570"/>
                </a:cubicBezTo>
                <a:cubicBezTo>
                  <a:pt x="1014413" y="1129665"/>
                  <a:pt x="1007745" y="1125855"/>
                  <a:pt x="1004888" y="1123950"/>
                </a:cubicBezTo>
                <a:cubicBezTo>
                  <a:pt x="995363" y="1118235"/>
                  <a:pt x="976313" y="1107758"/>
                  <a:pt x="976313" y="1081088"/>
                </a:cubicBezTo>
                <a:lnTo>
                  <a:pt x="976313" y="1002983"/>
                </a:lnTo>
                <a:cubicBezTo>
                  <a:pt x="1016318" y="1013460"/>
                  <a:pt x="1055370" y="1036320"/>
                  <a:pt x="1092518" y="1072515"/>
                </a:cubicBezTo>
                <a:cubicBezTo>
                  <a:pt x="1144905" y="1122045"/>
                  <a:pt x="1191578" y="1194435"/>
                  <a:pt x="1229678" y="1283018"/>
                </a:cubicBezTo>
                <a:cubicBezTo>
                  <a:pt x="1240155" y="1307783"/>
                  <a:pt x="1268730" y="1318260"/>
                  <a:pt x="1292543" y="1308735"/>
                </a:cubicBezTo>
                <a:cubicBezTo>
                  <a:pt x="1316355" y="1298258"/>
                  <a:pt x="1327785" y="1270635"/>
                  <a:pt x="1317308" y="1245870"/>
                </a:cubicBezTo>
                <a:cubicBezTo>
                  <a:pt x="1296353" y="1197293"/>
                  <a:pt x="1272540" y="1152525"/>
                  <a:pt x="1246823" y="1112520"/>
                </a:cubicBezTo>
                <a:cubicBezTo>
                  <a:pt x="1219200" y="1070610"/>
                  <a:pt x="1189673" y="1034415"/>
                  <a:pt x="1158240" y="1003935"/>
                </a:cubicBezTo>
                <a:cubicBezTo>
                  <a:pt x="1124903" y="971550"/>
                  <a:pt x="1088708" y="946785"/>
                  <a:pt x="1050608" y="929640"/>
                </a:cubicBezTo>
                <a:cubicBezTo>
                  <a:pt x="1025843" y="918210"/>
                  <a:pt x="1001078" y="910590"/>
                  <a:pt x="975360" y="905828"/>
                </a:cubicBezTo>
                <a:lnTo>
                  <a:pt x="975360" y="876300"/>
                </a:lnTo>
                <a:cubicBezTo>
                  <a:pt x="975360" y="848678"/>
                  <a:pt x="953453" y="826770"/>
                  <a:pt x="925830" y="826770"/>
                </a:cubicBezTo>
                <a:close/>
                <a:moveTo>
                  <a:pt x="1765935" y="802958"/>
                </a:moveTo>
                <a:lnTo>
                  <a:pt x="1772603" y="870585"/>
                </a:lnTo>
                <a:lnTo>
                  <a:pt x="1765935" y="871538"/>
                </a:lnTo>
                <a:cubicBezTo>
                  <a:pt x="1765935" y="869633"/>
                  <a:pt x="1764983" y="867728"/>
                  <a:pt x="1764983" y="864870"/>
                </a:cubicBezTo>
                <a:cubicBezTo>
                  <a:pt x="1764030" y="862013"/>
                  <a:pt x="1764030" y="860108"/>
                  <a:pt x="1763078" y="858203"/>
                </a:cubicBezTo>
                <a:cubicBezTo>
                  <a:pt x="1762125" y="856298"/>
                  <a:pt x="1761173" y="854393"/>
                  <a:pt x="1759268" y="854393"/>
                </a:cubicBezTo>
                <a:cubicBezTo>
                  <a:pt x="1757363" y="853440"/>
                  <a:pt x="1755458" y="853440"/>
                  <a:pt x="1753553" y="853440"/>
                </a:cubicBezTo>
                <a:lnTo>
                  <a:pt x="1667828" y="862013"/>
                </a:lnTo>
                <a:cubicBezTo>
                  <a:pt x="1665923" y="862013"/>
                  <a:pt x="1664018" y="862965"/>
                  <a:pt x="1662113" y="863918"/>
                </a:cubicBezTo>
                <a:cubicBezTo>
                  <a:pt x="1661160" y="864870"/>
                  <a:pt x="1660208" y="866775"/>
                  <a:pt x="1659255" y="868680"/>
                </a:cubicBezTo>
                <a:cubicBezTo>
                  <a:pt x="1659255" y="869633"/>
                  <a:pt x="1658303" y="871538"/>
                  <a:pt x="1658303" y="874395"/>
                </a:cubicBezTo>
                <a:cubicBezTo>
                  <a:pt x="1658303" y="877253"/>
                  <a:pt x="1658303" y="879158"/>
                  <a:pt x="1658303" y="881063"/>
                </a:cubicBezTo>
                <a:lnTo>
                  <a:pt x="1651635" y="883920"/>
                </a:lnTo>
                <a:lnTo>
                  <a:pt x="1644968" y="816293"/>
                </a:lnTo>
                <a:lnTo>
                  <a:pt x="1651635" y="815340"/>
                </a:lnTo>
                <a:cubicBezTo>
                  <a:pt x="1651635" y="817245"/>
                  <a:pt x="1652588" y="819150"/>
                  <a:pt x="1652588" y="822008"/>
                </a:cubicBezTo>
                <a:cubicBezTo>
                  <a:pt x="1653540" y="824865"/>
                  <a:pt x="1653540" y="826770"/>
                  <a:pt x="1654493" y="827723"/>
                </a:cubicBezTo>
                <a:cubicBezTo>
                  <a:pt x="1655445" y="829628"/>
                  <a:pt x="1656398" y="831533"/>
                  <a:pt x="1658303" y="831533"/>
                </a:cubicBezTo>
                <a:cubicBezTo>
                  <a:pt x="1659255" y="832485"/>
                  <a:pt x="1661160" y="832485"/>
                  <a:pt x="1664018" y="832485"/>
                </a:cubicBezTo>
                <a:lnTo>
                  <a:pt x="1749743" y="823913"/>
                </a:lnTo>
                <a:cubicBezTo>
                  <a:pt x="1751648" y="823913"/>
                  <a:pt x="1753553" y="822960"/>
                  <a:pt x="1754505" y="822008"/>
                </a:cubicBezTo>
                <a:cubicBezTo>
                  <a:pt x="1755458" y="821055"/>
                  <a:pt x="1757363" y="819150"/>
                  <a:pt x="1757363" y="817245"/>
                </a:cubicBezTo>
                <a:cubicBezTo>
                  <a:pt x="1758315" y="816293"/>
                  <a:pt x="1758315" y="813435"/>
                  <a:pt x="1758315" y="810578"/>
                </a:cubicBezTo>
                <a:cubicBezTo>
                  <a:pt x="1758315" y="807720"/>
                  <a:pt x="1759268" y="805815"/>
                  <a:pt x="1759268" y="803910"/>
                </a:cubicBezTo>
                <a:close/>
                <a:moveTo>
                  <a:pt x="94297" y="735330"/>
                </a:moveTo>
                <a:lnTo>
                  <a:pt x="100965" y="736282"/>
                </a:lnTo>
                <a:cubicBezTo>
                  <a:pt x="100965" y="742950"/>
                  <a:pt x="100965" y="747712"/>
                  <a:pt x="101917" y="752475"/>
                </a:cubicBezTo>
                <a:cubicBezTo>
                  <a:pt x="102870" y="757237"/>
                  <a:pt x="104775" y="762000"/>
                  <a:pt x="108585" y="766762"/>
                </a:cubicBezTo>
                <a:cubicBezTo>
                  <a:pt x="113347" y="773430"/>
                  <a:pt x="117157" y="779145"/>
                  <a:pt x="120967" y="783907"/>
                </a:cubicBezTo>
                <a:cubicBezTo>
                  <a:pt x="124777" y="788670"/>
                  <a:pt x="128587" y="794385"/>
                  <a:pt x="134302" y="801052"/>
                </a:cubicBezTo>
                <a:cubicBezTo>
                  <a:pt x="141922" y="796290"/>
                  <a:pt x="150495" y="791527"/>
                  <a:pt x="161925" y="784860"/>
                </a:cubicBezTo>
                <a:cubicBezTo>
                  <a:pt x="172402" y="778192"/>
                  <a:pt x="182880" y="772477"/>
                  <a:pt x="193357" y="765810"/>
                </a:cubicBezTo>
                <a:cubicBezTo>
                  <a:pt x="196215" y="763905"/>
                  <a:pt x="198120" y="762000"/>
                  <a:pt x="200977" y="760095"/>
                </a:cubicBezTo>
                <a:cubicBezTo>
                  <a:pt x="203835" y="758190"/>
                  <a:pt x="205740" y="755332"/>
                  <a:pt x="207645" y="752475"/>
                </a:cubicBezTo>
                <a:cubicBezTo>
                  <a:pt x="208597" y="751522"/>
                  <a:pt x="209550" y="749617"/>
                  <a:pt x="209550" y="747712"/>
                </a:cubicBezTo>
                <a:cubicBezTo>
                  <a:pt x="210502" y="745807"/>
                  <a:pt x="210502" y="744855"/>
                  <a:pt x="210502" y="742950"/>
                </a:cubicBezTo>
                <a:lnTo>
                  <a:pt x="218122" y="745807"/>
                </a:lnTo>
                <a:lnTo>
                  <a:pt x="211455" y="793432"/>
                </a:lnTo>
                <a:cubicBezTo>
                  <a:pt x="199072" y="799147"/>
                  <a:pt x="189547" y="803910"/>
                  <a:pt x="180975" y="808672"/>
                </a:cubicBezTo>
                <a:cubicBezTo>
                  <a:pt x="172402" y="813435"/>
                  <a:pt x="161925" y="819150"/>
                  <a:pt x="149542" y="826770"/>
                </a:cubicBezTo>
                <a:lnTo>
                  <a:pt x="148590" y="831532"/>
                </a:lnTo>
                <a:lnTo>
                  <a:pt x="186690" y="837247"/>
                </a:lnTo>
                <a:cubicBezTo>
                  <a:pt x="188595" y="837247"/>
                  <a:pt x="190500" y="837247"/>
                  <a:pt x="192405" y="837247"/>
                </a:cubicBezTo>
                <a:cubicBezTo>
                  <a:pt x="194310" y="836295"/>
                  <a:pt x="195262" y="835342"/>
                  <a:pt x="196215" y="833437"/>
                </a:cubicBezTo>
                <a:cubicBezTo>
                  <a:pt x="197167" y="832485"/>
                  <a:pt x="197167" y="831532"/>
                  <a:pt x="198120" y="829627"/>
                </a:cubicBezTo>
                <a:cubicBezTo>
                  <a:pt x="199072" y="827722"/>
                  <a:pt x="199072" y="825817"/>
                  <a:pt x="200025" y="823912"/>
                </a:cubicBezTo>
                <a:lnTo>
                  <a:pt x="206692" y="824865"/>
                </a:lnTo>
                <a:lnTo>
                  <a:pt x="197167" y="888682"/>
                </a:lnTo>
                <a:lnTo>
                  <a:pt x="190500" y="886777"/>
                </a:lnTo>
                <a:cubicBezTo>
                  <a:pt x="190500" y="884872"/>
                  <a:pt x="190500" y="882967"/>
                  <a:pt x="190500" y="880110"/>
                </a:cubicBezTo>
                <a:cubicBezTo>
                  <a:pt x="190500" y="877252"/>
                  <a:pt x="190500" y="875347"/>
                  <a:pt x="190500" y="874395"/>
                </a:cubicBezTo>
                <a:cubicBezTo>
                  <a:pt x="189547" y="872490"/>
                  <a:pt x="189547" y="870585"/>
                  <a:pt x="187642" y="869632"/>
                </a:cubicBezTo>
                <a:cubicBezTo>
                  <a:pt x="186690" y="868680"/>
                  <a:pt x="184785" y="867727"/>
                  <a:pt x="182880" y="867727"/>
                </a:cubicBezTo>
                <a:lnTo>
                  <a:pt x="97155" y="855345"/>
                </a:lnTo>
                <a:cubicBezTo>
                  <a:pt x="95250" y="855345"/>
                  <a:pt x="93345" y="855345"/>
                  <a:pt x="92392" y="855345"/>
                </a:cubicBezTo>
                <a:cubicBezTo>
                  <a:pt x="90487" y="855345"/>
                  <a:pt x="89535" y="857250"/>
                  <a:pt x="88582" y="859155"/>
                </a:cubicBezTo>
                <a:cubicBezTo>
                  <a:pt x="87630" y="861060"/>
                  <a:pt x="86677" y="862965"/>
                  <a:pt x="85725" y="864870"/>
                </a:cubicBezTo>
                <a:cubicBezTo>
                  <a:pt x="84772" y="866775"/>
                  <a:pt x="83820" y="869632"/>
                  <a:pt x="83820" y="870585"/>
                </a:cubicBezTo>
                <a:lnTo>
                  <a:pt x="76200" y="869632"/>
                </a:lnTo>
                <a:lnTo>
                  <a:pt x="85725" y="802957"/>
                </a:lnTo>
                <a:lnTo>
                  <a:pt x="92392" y="803910"/>
                </a:lnTo>
                <a:cubicBezTo>
                  <a:pt x="92392" y="805815"/>
                  <a:pt x="92392" y="807720"/>
                  <a:pt x="92392" y="810577"/>
                </a:cubicBezTo>
                <a:cubicBezTo>
                  <a:pt x="92392" y="813435"/>
                  <a:pt x="92392" y="815340"/>
                  <a:pt x="92392" y="817245"/>
                </a:cubicBezTo>
                <a:cubicBezTo>
                  <a:pt x="92392" y="819150"/>
                  <a:pt x="93345" y="821055"/>
                  <a:pt x="95250" y="822007"/>
                </a:cubicBezTo>
                <a:cubicBezTo>
                  <a:pt x="97155" y="822960"/>
                  <a:pt x="98107" y="823912"/>
                  <a:pt x="100012" y="823912"/>
                </a:cubicBezTo>
                <a:lnTo>
                  <a:pt x="140970" y="829627"/>
                </a:lnTo>
                <a:lnTo>
                  <a:pt x="141922" y="825817"/>
                </a:lnTo>
                <a:cubicBezTo>
                  <a:pt x="138112" y="821055"/>
                  <a:pt x="134302" y="815340"/>
                  <a:pt x="129540" y="808672"/>
                </a:cubicBezTo>
                <a:cubicBezTo>
                  <a:pt x="124777" y="802005"/>
                  <a:pt x="120967" y="796290"/>
                  <a:pt x="117157" y="792480"/>
                </a:cubicBezTo>
                <a:cubicBezTo>
                  <a:pt x="112395" y="787717"/>
                  <a:pt x="109537" y="782955"/>
                  <a:pt x="106680" y="781050"/>
                </a:cubicBezTo>
                <a:cubicBezTo>
                  <a:pt x="103822" y="778192"/>
                  <a:pt x="101917" y="777240"/>
                  <a:pt x="99060" y="776287"/>
                </a:cubicBezTo>
                <a:cubicBezTo>
                  <a:pt x="98107" y="776287"/>
                  <a:pt x="97155" y="777240"/>
                  <a:pt x="96202" y="779145"/>
                </a:cubicBezTo>
                <a:cubicBezTo>
                  <a:pt x="95250" y="781050"/>
                  <a:pt x="94297" y="783907"/>
                  <a:pt x="93345" y="788670"/>
                </a:cubicBezTo>
                <a:lnTo>
                  <a:pt x="86677" y="787717"/>
                </a:lnTo>
                <a:close/>
                <a:moveTo>
                  <a:pt x="1698308" y="618173"/>
                </a:moveTo>
                <a:cubicBezTo>
                  <a:pt x="1703070" y="619125"/>
                  <a:pt x="1707833" y="620078"/>
                  <a:pt x="1712595" y="622935"/>
                </a:cubicBezTo>
                <a:cubicBezTo>
                  <a:pt x="1717358" y="625793"/>
                  <a:pt x="1721168" y="629603"/>
                  <a:pt x="1724978" y="634365"/>
                </a:cubicBezTo>
                <a:cubicBezTo>
                  <a:pt x="1728788" y="639128"/>
                  <a:pt x="1731645" y="644843"/>
                  <a:pt x="1734503" y="651510"/>
                </a:cubicBezTo>
                <a:cubicBezTo>
                  <a:pt x="1736408" y="658178"/>
                  <a:pt x="1737360" y="663893"/>
                  <a:pt x="1738313" y="670560"/>
                </a:cubicBezTo>
                <a:cubicBezTo>
                  <a:pt x="1738313" y="677228"/>
                  <a:pt x="1738313" y="681990"/>
                  <a:pt x="1737360" y="685800"/>
                </a:cubicBezTo>
                <a:lnTo>
                  <a:pt x="1744028" y="688658"/>
                </a:lnTo>
                <a:lnTo>
                  <a:pt x="1746885" y="695325"/>
                </a:lnTo>
                <a:lnTo>
                  <a:pt x="1707833" y="709613"/>
                </a:lnTo>
                <a:lnTo>
                  <a:pt x="1705928" y="702945"/>
                </a:lnTo>
                <a:cubicBezTo>
                  <a:pt x="1709738" y="700088"/>
                  <a:pt x="1713548" y="696278"/>
                  <a:pt x="1717358" y="692468"/>
                </a:cubicBezTo>
                <a:cubicBezTo>
                  <a:pt x="1721168" y="688658"/>
                  <a:pt x="1724025" y="684848"/>
                  <a:pt x="1725930" y="681990"/>
                </a:cubicBezTo>
                <a:cubicBezTo>
                  <a:pt x="1727835" y="678180"/>
                  <a:pt x="1729740" y="674370"/>
                  <a:pt x="1730693" y="670560"/>
                </a:cubicBezTo>
                <a:cubicBezTo>
                  <a:pt x="1731645" y="666750"/>
                  <a:pt x="1730693" y="661988"/>
                  <a:pt x="1729740" y="657225"/>
                </a:cubicBezTo>
                <a:cubicBezTo>
                  <a:pt x="1727835" y="651510"/>
                  <a:pt x="1724978" y="646748"/>
                  <a:pt x="1720215" y="644843"/>
                </a:cubicBezTo>
                <a:cubicBezTo>
                  <a:pt x="1715453" y="641985"/>
                  <a:pt x="1710690" y="641985"/>
                  <a:pt x="1705928" y="642938"/>
                </a:cubicBezTo>
                <a:cubicBezTo>
                  <a:pt x="1701165" y="644843"/>
                  <a:pt x="1698308" y="647700"/>
                  <a:pt x="1696403" y="651510"/>
                </a:cubicBezTo>
                <a:cubicBezTo>
                  <a:pt x="1694498" y="655320"/>
                  <a:pt x="1693545" y="661988"/>
                  <a:pt x="1693545" y="669608"/>
                </a:cubicBezTo>
                <a:cubicBezTo>
                  <a:pt x="1693545" y="674370"/>
                  <a:pt x="1693545" y="679133"/>
                  <a:pt x="1693545" y="682943"/>
                </a:cubicBezTo>
                <a:cubicBezTo>
                  <a:pt x="1693545" y="687705"/>
                  <a:pt x="1693545" y="691515"/>
                  <a:pt x="1693545" y="695325"/>
                </a:cubicBezTo>
                <a:cubicBezTo>
                  <a:pt x="1693545" y="703898"/>
                  <a:pt x="1690688" y="711518"/>
                  <a:pt x="1686878" y="717233"/>
                </a:cubicBezTo>
                <a:cubicBezTo>
                  <a:pt x="1683068" y="722948"/>
                  <a:pt x="1677353" y="727710"/>
                  <a:pt x="1668780" y="730568"/>
                </a:cubicBezTo>
                <a:cubicBezTo>
                  <a:pt x="1664018" y="732473"/>
                  <a:pt x="1658303" y="732473"/>
                  <a:pt x="1653540" y="731520"/>
                </a:cubicBezTo>
                <a:cubicBezTo>
                  <a:pt x="1647825" y="730568"/>
                  <a:pt x="1643063" y="728663"/>
                  <a:pt x="1638300" y="725805"/>
                </a:cubicBezTo>
                <a:cubicBezTo>
                  <a:pt x="1633538" y="722948"/>
                  <a:pt x="1628775" y="718185"/>
                  <a:pt x="1624965" y="713423"/>
                </a:cubicBezTo>
                <a:cubicBezTo>
                  <a:pt x="1617345" y="710565"/>
                  <a:pt x="1614488" y="703898"/>
                  <a:pt x="1611630" y="696278"/>
                </a:cubicBezTo>
                <a:cubicBezTo>
                  <a:pt x="1608773" y="689610"/>
                  <a:pt x="1607820" y="681990"/>
                  <a:pt x="1607820" y="675323"/>
                </a:cubicBezTo>
                <a:cubicBezTo>
                  <a:pt x="1607820" y="668655"/>
                  <a:pt x="1607820" y="662940"/>
                  <a:pt x="1608773" y="658178"/>
                </a:cubicBezTo>
                <a:lnTo>
                  <a:pt x="1601153" y="654368"/>
                </a:lnTo>
                <a:lnTo>
                  <a:pt x="1599248" y="647700"/>
                </a:lnTo>
                <a:lnTo>
                  <a:pt x="1641158" y="632460"/>
                </a:lnTo>
                <a:lnTo>
                  <a:pt x="1643063" y="639128"/>
                </a:lnTo>
                <a:cubicBezTo>
                  <a:pt x="1639253" y="641985"/>
                  <a:pt x="1636395" y="645795"/>
                  <a:pt x="1632585" y="649605"/>
                </a:cubicBezTo>
                <a:cubicBezTo>
                  <a:pt x="1628775" y="653415"/>
                  <a:pt x="1625918" y="658178"/>
                  <a:pt x="1624013" y="661988"/>
                </a:cubicBezTo>
                <a:cubicBezTo>
                  <a:pt x="1621155" y="666750"/>
                  <a:pt x="1620203" y="671513"/>
                  <a:pt x="1619250" y="676275"/>
                </a:cubicBezTo>
                <a:cubicBezTo>
                  <a:pt x="1618298" y="681038"/>
                  <a:pt x="1619250" y="685800"/>
                  <a:pt x="1620203" y="691515"/>
                </a:cubicBezTo>
                <a:cubicBezTo>
                  <a:pt x="1623060" y="699135"/>
                  <a:pt x="1625918" y="703898"/>
                  <a:pt x="1631633" y="706755"/>
                </a:cubicBezTo>
                <a:cubicBezTo>
                  <a:pt x="1636395" y="709613"/>
                  <a:pt x="1642110" y="709613"/>
                  <a:pt x="1646873" y="707708"/>
                </a:cubicBezTo>
                <a:cubicBezTo>
                  <a:pt x="1651635" y="705803"/>
                  <a:pt x="1654493" y="702945"/>
                  <a:pt x="1656398" y="699135"/>
                </a:cubicBezTo>
                <a:cubicBezTo>
                  <a:pt x="1658303" y="694373"/>
                  <a:pt x="1659255" y="688658"/>
                  <a:pt x="1659255" y="681038"/>
                </a:cubicBezTo>
                <a:cubicBezTo>
                  <a:pt x="1659255" y="676275"/>
                  <a:pt x="1659255" y="671513"/>
                  <a:pt x="1659255" y="666750"/>
                </a:cubicBezTo>
                <a:cubicBezTo>
                  <a:pt x="1659255" y="662940"/>
                  <a:pt x="1659255" y="658178"/>
                  <a:pt x="1659255" y="654368"/>
                </a:cubicBezTo>
                <a:cubicBezTo>
                  <a:pt x="1660208" y="645795"/>
                  <a:pt x="1662113" y="638175"/>
                  <a:pt x="1666875" y="632460"/>
                </a:cubicBezTo>
                <a:cubicBezTo>
                  <a:pt x="1671638" y="626745"/>
                  <a:pt x="1677353" y="622935"/>
                  <a:pt x="1684020" y="620078"/>
                </a:cubicBezTo>
                <a:cubicBezTo>
                  <a:pt x="1688783" y="618173"/>
                  <a:pt x="1693545" y="618173"/>
                  <a:pt x="1698308" y="618173"/>
                </a:cubicBezTo>
                <a:close/>
                <a:moveTo>
                  <a:pt x="148590" y="579120"/>
                </a:moveTo>
                <a:lnTo>
                  <a:pt x="155257" y="581977"/>
                </a:lnTo>
                <a:cubicBezTo>
                  <a:pt x="155257" y="583882"/>
                  <a:pt x="154305" y="585787"/>
                  <a:pt x="153352" y="588645"/>
                </a:cubicBezTo>
                <a:cubicBezTo>
                  <a:pt x="152400" y="591502"/>
                  <a:pt x="152400" y="593407"/>
                  <a:pt x="152400" y="595312"/>
                </a:cubicBezTo>
                <a:cubicBezTo>
                  <a:pt x="152400" y="598170"/>
                  <a:pt x="152400" y="599122"/>
                  <a:pt x="154305" y="601027"/>
                </a:cubicBezTo>
                <a:cubicBezTo>
                  <a:pt x="155257" y="601980"/>
                  <a:pt x="157162" y="602932"/>
                  <a:pt x="159067" y="603885"/>
                </a:cubicBezTo>
                <a:lnTo>
                  <a:pt x="239077" y="636270"/>
                </a:lnTo>
                <a:cubicBezTo>
                  <a:pt x="240982" y="637222"/>
                  <a:pt x="242887" y="637222"/>
                  <a:pt x="243840" y="637222"/>
                </a:cubicBezTo>
                <a:cubicBezTo>
                  <a:pt x="245745" y="637222"/>
                  <a:pt x="247650" y="636270"/>
                  <a:pt x="248602" y="634365"/>
                </a:cubicBezTo>
                <a:cubicBezTo>
                  <a:pt x="249555" y="633412"/>
                  <a:pt x="250507" y="631507"/>
                  <a:pt x="252412" y="629602"/>
                </a:cubicBezTo>
                <a:cubicBezTo>
                  <a:pt x="254317" y="627697"/>
                  <a:pt x="255270" y="624840"/>
                  <a:pt x="256222" y="622935"/>
                </a:cubicBezTo>
                <a:lnTo>
                  <a:pt x="263842" y="624840"/>
                </a:lnTo>
                <a:lnTo>
                  <a:pt x="238125" y="687705"/>
                </a:lnTo>
                <a:lnTo>
                  <a:pt x="231457" y="684847"/>
                </a:lnTo>
                <a:cubicBezTo>
                  <a:pt x="232410" y="682942"/>
                  <a:pt x="232410" y="681037"/>
                  <a:pt x="233362" y="678180"/>
                </a:cubicBezTo>
                <a:cubicBezTo>
                  <a:pt x="234315" y="675322"/>
                  <a:pt x="234315" y="673417"/>
                  <a:pt x="234315" y="672465"/>
                </a:cubicBezTo>
                <a:cubicBezTo>
                  <a:pt x="234315" y="670560"/>
                  <a:pt x="233362" y="668655"/>
                  <a:pt x="232410" y="667702"/>
                </a:cubicBezTo>
                <a:cubicBezTo>
                  <a:pt x="231457" y="666750"/>
                  <a:pt x="229552" y="665797"/>
                  <a:pt x="227647" y="664845"/>
                </a:cubicBezTo>
                <a:lnTo>
                  <a:pt x="147637" y="632460"/>
                </a:lnTo>
                <a:cubicBezTo>
                  <a:pt x="145732" y="631507"/>
                  <a:pt x="143827" y="631507"/>
                  <a:pt x="142875" y="631507"/>
                </a:cubicBezTo>
                <a:cubicBezTo>
                  <a:pt x="140970" y="631507"/>
                  <a:pt x="140017" y="632460"/>
                  <a:pt x="138112" y="634365"/>
                </a:cubicBezTo>
                <a:cubicBezTo>
                  <a:pt x="137160" y="635317"/>
                  <a:pt x="136207" y="637222"/>
                  <a:pt x="134302" y="639127"/>
                </a:cubicBezTo>
                <a:cubicBezTo>
                  <a:pt x="132397" y="641032"/>
                  <a:pt x="131445" y="643890"/>
                  <a:pt x="130492" y="644842"/>
                </a:cubicBezTo>
                <a:lnTo>
                  <a:pt x="123825" y="641985"/>
                </a:lnTo>
                <a:close/>
                <a:moveTo>
                  <a:pt x="1624013" y="458153"/>
                </a:moveTo>
                <a:lnTo>
                  <a:pt x="1581150" y="485775"/>
                </a:lnTo>
                <a:lnTo>
                  <a:pt x="1584960" y="491490"/>
                </a:lnTo>
                <a:cubicBezTo>
                  <a:pt x="1589723" y="498158"/>
                  <a:pt x="1594485" y="502920"/>
                  <a:pt x="1601153" y="503873"/>
                </a:cubicBezTo>
                <a:cubicBezTo>
                  <a:pt x="1606868" y="504825"/>
                  <a:pt x="1614488" y="502920"/>
                  <a:pt x="1622108" y="498158"/>
                </a:cubicBezTo>
                <a:cubicBezTo>
                  <a:pt x="1628775" y="493395"/>
                  <a:pt x="1632585" y="488633"/>
                  <a:pt x="1633538" y="482918"/>
                </a:cubicBezTo>
                <a:cubicBezTo>
                  <a:pt x="1634490" y="477203"/>
                  <a:pt x="1632585" y="470535"/>
                  <a:pt x="1627823" y="463868"/>
                </a:cubicBezTo>
                <a:close/>
                <a:moveTo>
                  <a:pt x="1603058" y="412433"/>
                </a:moveTo>
                <a:lnTo>
                  <a:pt x="1640205" y="469583"/>
                </a:lnTo>
                <a:cubicBezTo>
                  <a:pt x="1648778" y="482918"/>
                  <a:pt x="1652588" y="493395"/>
                  <a:pt x="1653540" y="502920"/>
                </a:cubicBezTo>
                <a:cubicBezTo>
                  <a:pt x="1653540" y="512445"/>
                  <a:pt x="1649730" y="519113"/>
                  <a:pt x="1642110" y="524828"/>
                </a:cubicBezTo>
                <a:cubicBezTo>
                  <a:pt x="1634490" y="529590"/>
                  <a:pt x="1627823" y="531495"/>
                  <a:pt x="1621155" y="529590"/>
                </a:cubicBezTo>
                <a:cubicBezTo>
                  <a:pt x="1614488" y="528638"/>
                  <a:pt x="1606868" y="523875"/>
                  <a:pt x="1599248" y="517208"/>
                </a:cubicBezTo>
                <a:cubicBezTo>
                  <a:pt x="1597343" y="522923"/>
                  <a:pt x="1594485" y="530543"/>
                  <a:pt x="1591628" y="538163"/>
                </a:cubicBezTo>
                <a:cubicBezTo>
                  <a:pt x="1588770" y="545783"/>
                  <a:pt x="1585913" y="554355"/>
                  <a:pt x="1583055" y="562928"/>
                </a:cubicBezTo>
                <a:cubicBezTo>
                  <a:pt x="1582103" y="565785"/>
                  <a:pt x="1581150" y="569595"/>
                  <a:pt x="1580198" y="573405"/>
                </a:cubicBezTo>
                <a:cubicBezTo>
                  <a:pt x="1579245" y="578168"/>
                  <a:pt x="1579245" y="581025"/>
                  <a:pt x="1579245" y="583883"/>
                </a:cubicBezTo>
                <a:cubicBezTo>
                  <a:pt x="1579245" y="584835"/>
                  <a:pt x="1580198" y="586740"/>
                  <a:pt x="1581150" y="588645"/>
                </a:cubicBezTo>
                <a:cubicBezTo>
                  <a:pt x="1582103" y="590550"/>
                  <a:pt x="1583055" y="591503"/>
                  <a:pt x="1583055" y="592455"/>
                </a:cubicBezTo>
                <a:lnTo>
                  <a:pt x="1577340" y="596265"/>
                </a:lnTo>
                <a:lnTo>
                  <a:pt x="1551623" y="557213"/>
                </a:lnTo>
                <a:cubicBezTo>
                  <a:pt x="1557338" y="543878"/>
                  <a:pt x="1562100" y="532448"/>
                  <a:pt x="1565910" y="524828"/>
                </a:cubicBezTo>
                <a:cubicBezTo>
                  <a:pt x="1568768" y="516255"/>
                  <a:pt x="1572578" y="505778"/>
                  <a:pt x="1576388" y="494348"/>
                </a:cubicBezTo>
                <a:lnTo>
                  <a:pt x="1573530" y="490538"/>
                </a:lnTo>
                <a:lnTo>
                  <a:pt x="1542098" y="510540"/>
                </a:lnTo>
                <a:cubicBezTo>
                  <a:pt x="1540193" y="511493"/>
                  <a:pt x="1539240" y="512445"/>
                  <a:pt x="1538288" y="514350"/>
                </a:cubicBezTo>
                <a:cubicBezTo>
                  <a:pt x="1537335" y="515303"/>
                  <a:pt x="1537335" y="517208"/>
                  <a:pt x="1537335" y="520065"/>
                </a:cubicBezTo>
                <a:cubicBezTo>
                  <a:pt x="1537335" y="521018"/>
                  <a:pt x="1538288" y="522923"/>
                  <a:pt x="1539240" y="524828"/>
                </a:cubicBezTo>
                <a:cubicBezTo>
                  <a:pt x="1540193" y="526733"/>
                  <a:pt x="1541145" y="528638"/>
                  <a:pt x="1541145" y="530543"/>
                </a:cubicBezTo>
                <a:lnTo>
                  <a:pt x="1535430" y="534353"/>
                </a:lnTo>
                <a:lnTo>
                  <a:pt x="1500188" y="479108"/>
                </a:lnTo>
                <a:lnTo>
                  <a:pt x="1505903" y="475298"/>
                </a:lnTo>
                <a:cubicBezTo>
                  <a:pt x="1506855" y="476250"/>
                  <a:pt x="1508760" y="478155"/>
                  <a:pt x="1509713" y="481013"/>
                </a:cubicBezTo>
                <a:cubicBezTo>
                  <a:pt x="1511618" y="482918"/>
                  <a:pt x="1512570" y="484823"/>
                  <a:pt x="1513523" y="484823"/>
                </a:cubicBezTo>
                <a:cubicBezTo>
                  <a:pt x="1515428" y="485775"/>
                  <a:pt x="1517333" y="486728"/>
                  <a:pt x="1519238" y="486728"/>
                </a:cubicBezTo>
                <a:cubicBezTo>
                  <a:pt x="1521143" y="486728"/>
                  <a:pt x="1523048" y="485775"/>
                  <a:pt x="1524000" y="484823"/>
                </a:cubicBezTo>
                <a:lnTo>
                  <a:pt x="1596390" y="438150"/>
                </a:lnTo>
                <a:cubicBezTo>
                  <a:pt x="1598295" y="437198"/>
                  <a:pt x="1599248" y="436245"/>
                  <a:pt x="1600200" y="434340"/>
                </a:cubicBezTo>
                <a:cubicBezTo>
                  <a:pt x="1601153" y="433388"/>
                  <a:pt x="1601153" y="431483"/>
                  <a:pt x="1601153" y="428625"/>
                </a:cubicBezTo>
                <a:cubicBezTo>
                  <a:pt x="1601153" y="426720"/>
                  <a:pt x="1600200" y="424815"/>
                  <a:pt x="1599248" y="421958"/>
                </a:cubicBezTo>
                <a:cubicBezTo>
                  <a:pt x="1598295" y="420053"/>
                  <a:pt x="1597343" y="418148"/>
                  <a:pt x="1597343" y="416243"/>
                </a:cubicBezTo>
                <a:close/>
                <a:moveTo>
                  <a:pt x="1016318" y="398145"/>
                </a:moveTo>
                <a:cubicBezTo>
                  <a:pt x="990600" y="398145"/>
                  <a:pt x="968693" y="420053"/>
                  <a:pt x="968693" y="447675"/>
                </a:cubicBezTo>
                <a:lnTo>
                  <a:pt x="968693" y="449580"/>
                </a:lnTo>
                <a:cubicBezTo>
                  <a:pt x="968693" y="449580"/>
                  <a:pt x="968693" y="659130"/>
                  <a:pt x="968693" y="733425"/>
                </a:cubicBezTo>
                <a:cubicBezTo>
                  <a:pt x="968693" y="746760"/>
                  <a:pt x="968693" y="756285"/>
                  <a:pt x="968693" y="758190"/>
                </a:cubicBezTo>
                <a:cubicBezTo>
                  <a:pt x="968693" y="774383"/>
                  <a:pt x="980123" y="798195"/>
                  <a:pt x="1005840" y="803910"/>
                </a:cubicBezTo>
                <a:cubicBezTo>
                  <a:pt x="1063943" y="816293"/>
                  <a:pt x="1129665" y="849630"/>
                  <a:pt x="1188720" y="899160"/>
                </a:cubicBezTo>
                <a:cubicBezTo>
                  <a:pt x="1246823" y="947738"/>
                  <a:pt x="1302068" y="1010603"/>
                  <a:pt x="1351598" y="1087755"/>
                </a:cubicBezTo>
                <a:cubicBezTo>
                  <a:pt x="1365885" y="1109663"/>
                  <a:pt x="1395413" y="1116330"/>
                  <a:pt x="1418273" y="1102043"/>
                </a:cubicBezTo>
                <a:cubicBezTo>
                  <a:pt x="1432560" y="1092518"/>
                  <a:pt x="1440180" y="1077278"/>
                  <a:pt x="1440180" y="1062038"/>
                </a:cubicBezTo>
                <a:cubicBezTo>
                  <a:pt x="1440180" y="1053465"/>
                  <a:pt x="1437323" y="1043940"/>
                  <a:pt x="1432560" y="1035368"/>
                </a:cubicBezTo>
                <a:cubicBezTo>
                  <a:pt x="1377315" y="950595"/>
                  <a:pt x="1316355" y="880110"/>
                  <a:pt x="1249680" y="825818"/>
                </a:cubicBezTo>
                <a:cubicBezTo>
                  <a:pt x="1190625" y="777240"/>
                  <a:pt x="1129665" y="742950"/>
                  <a:pt x="1066800" y="721995"/>
                </a:cubicBezTo>
                <a:lnTo>
                  <a:pt x="1066800" y="611505"/>
                </a:lnTo>
                <a:cubicBezTo>
                  <a:pt x="1157288" y="636270"/>
                  <a:pt x="1250633" y="687705"/>
                  <a:pt x="1331595" y="757238"/>
                </a:cubicBezTo>
                <a:cubicBezTo>
                  <a:pt x="1351598" y="774383"/>
                  <a:pt x="1382078" y="772478"/>
                  <a:pt x="1399223" y="751523"/>
                </a:cubicBezTo>
                <a:cubicBezTo>
                  <a:pt x="1416368" y="731520"/>
                  <a:pt x="1414463" y="701040"/>
                  <a:pt x="1393508" y="683895"/>
                </a:cubicBezTo>
                <a:cubicBezTo>
                  <a:pt x="1342073" y="639128"/>
                  <a:pt x="1283018" y="600075"/>
                  <a:pt x="1223010" y="570548"/>
                </a:cubicBezTo>
                <a:cubicBezTo>
                  <a:pt x="1170623" y="543878"/>
                  <a:pt x="1117283" y="524828"/>
                  <a:pt x="1065848" y="512445"/>
                </a:cubicBezTo>
                <a:lnTo>
                  <a:pt x="1065848" y="447675"/>
                </a:lnTo>
                <a:cubicBezTo>
                  <a:pt x="1065848" y="420053"/>
                  <a:pt x="1043940" y="398145"/>
                  <a:pt x="1016318" y="398145"/>
                </a:cubicBezTo>
                <a:close/>
                <a:moveTo>
                  <a:pt x="833438" y="398145"/>
                </a:moveTo>
                <a:cubicBezTo>
                  <a:pt x="805815" y="398145"/>
                  <a:pt x="783908" y="420053"/>
                  <a:pt x="783908" y="447675"/>
                </a:cubicBezTo>
                <a:lnTo>
                  <a:pt x="783908" y="512445"/>
                </a:lnTo>
                <a:cubicBezTo>
                  <a:pt x="732473" y="524828"/>
                  <a:pt x="679133" y="543878"/>
                  <a:pt x="626745" y="570548"/>
                </a:cubicBezTo>
                <a:cubicBezTo>
                  <a:pt x="566738" y="601028"/>
                  <a:pt x="507683" y="640080"/>
                  <a:pt x="456248" y="683895"/>
                </a:cubicBezTo>
                <a:cubicBezTo>
                  <a:pt x="436245" y="701040"/>
                  <a:pt x="433388" y="731520"/>
                  <a:pt x="451485" y="751523"/>
                </a:cubicBezTo>
                <a:cubicBezTo>
                  <a:pt x="468630" y="771525"/>
                  <a:pt x="499110" y="774383"/>
                  <a:pt x="519113" y="757238"/>
                </a:cubicBezTo>
                <a:cubicBezTo>
                  <a:pt x="600075" y="687705"/>
                  <a:pt x="694373" y="636270"/>
                  <a:pt x="783908" y="611505"/>
                </a:cubicBezTo>
                <a:lnTo>
                  <a:pt x="783908" y="721995"/>
                </a:lnTo>
                <a:cubicBezTo>
                  <a:pt x="721043" y="741998"/>
                  <a:pt x="660083" y="777240"/>
                  <a:pt x="601028" y="825818"/>
                </a:cubicBezTo>
                <a:cubicBezTo>
                  <a:pt x="535305" y="880110"/>
                  <a:pt x="473393" y="950595"/>
                  <a:pt x="418148" y="1035368"/>
                </a:cubicBezTo>
                <a:cubicBezTo>
                  <a:pt x="413385" y="1043940"/>
                  <a:pt x="410528" y="1052513"/>
                  <a:pt x="410528" y="1062038"/>
                </a:cubicBezTo>
                <a:cubicBezTo>
                  <a:pt x="410528" y="1078230"/>
                  <a:pt x="418148" y="1093470"/>
                  <a:pt x="432435" y="1102043"/>
                </a:cubicBezTo>
                <a:cubicBezTo>
                  <a:pt x="454343" y="1116330"/>
                  <a:pt x="484823" y="1110615"/>
                  <a:pt x="499110" y="1087755"/>
                </a:cubicBezTo>
                <a:cubicBezTo>
                  <a:pt x="548640" y="1010603"/>
                  <a:pt x="603885" y="947738"/>
                  <a:pt x="661988" y="899160"/>
                </a:cubicBezTo>
                <a:cubicBezTo>
                  <a:pt x="721995" y="849630"/>
                  <a:pt x="787718" y="816293"/>
                  <a:pt x="844868" y="803910"/>
                </a:cubicBezTo>
                <a:cubicBezTo>
                  <a:pt x="870585" y="798195"/>
                  <a:pt x="882015" y="774383"/>
                  <a:pt x="882015" y="758190"/>
                </a:cubicBezTo>
                <a:cubicBezTo>
                  <a:pt x="882015" y="755333"/>
                  <a:pt x="882015" y="746760"/>
                  <a:pt x="882015" y="733425"/>
                </a:cubicBezTo>
                <a:cubicBezTo>
                  <a:pt x="882015" y="659130"/>
                  <a:pt x="882015" y="449580"/>
                  <a:pt x="882015" y="449580"/>
                </a:cubicBezTo>
                <a:lnTo>
                  <a:pt x="882015" y="447675"/>
                </a:lnTo>
                <a:cubicBezTo>
                  <a:pt x="882968" y="420053"/>
                  <a:pt x="861060" y="398145"/>
                  <a:pt x="833438" y="398145"/>
                </a:cubicBezTo>
                <a:close/>
                <a:moveTo>
                  <a:pt x="278130" y="373380"/>
                </a:moveTo>
                <a:lnTo>
                  <a:pt x="283845" y="377190"/>
                </a:lnTo>
                <a:cubicBezTo>
                  <a:pt x="282892" y="378142"/>
                  <a:pt x="281940" y="380047"/>
                  <a:pt x="280987" y="382905"/>
                </a:cubicBezTo>
                <a:cubicBezTo>
                  <a:pt x="280035" y="385762"/>
                  <a:pt x="279082" y="388620"/>
                  <a:pt x="279082" y="391477"/>
                </a:cubicBezTo>
                <a:cubicBezTo>
                  <a:pt x="279082" y="394335"/>
                  <a:pt x="280035" y="397192"/>
                  <a:pt x="282892" y="400050"/>
                </a:cubicBezTo>
                <a:cubicBezTo>
                  <a:pt x="285750" y="402907"/>
                  <a:pt x="289560" y="406717"/>
                  <a:pt x="295275" y="410527"/>
                </a:cubicBezTo>
                <a:lnTo>
                  <a:pt x="366712" y="461962"/>
                </a:lnTo>
                <a:lnTo>
                  <a:pt x="358140" y="474345"/>
                </a:lnTo>
                <a:lnTo>
                  <a:pt x="237172" y="481012"/>
                </a:lnTo>
                <a:lnTo>
                  <a:pt x="283845" y="514350"/>
                </a:lnTo>
                <a:cubicBezTo>
                  <a:pt x="289560" y="518160"/>
                  <a:pt x="294322" y="521017"/>
                  <a:pt x="298132" y="522922"/>
                </a:cubicBezTo>
                <a:cubicBezTo>
                  <a:pt x="301942" y="523875"/>
                  <a:pt x="304800" y="524827"/>
                  <a:pt x="307657" y="523875"/>
                </a:cubicBezTo>
                <a:cubicBezTo>
                  <a:pt x="309562" y="523875"/>
                  <a:pt x="312420" y="521970"/>
                  <a:pt x="314325" y="520065"/>
                </a:cubicBezTo>
                <a:cubicBezTo>
                  <a:pt x="317182" y="518160"/>
                  <a:pt x="319087" y="516255"/>
                  <a:pt x="320992" y="514350"/>
                </a:cubicBezTo>
                <a:lnTo>
                  <a:pt x="326707" y="518160"/>
                </a:lnTo>
                <a:lnTo>
                  <a:pt x="296227" y="561022"/>
                </a:lnTo>
                <a:lnTo>
                  <a:pt x="290512" y="557212"/>
                </a:lnTo>
                <a:cubicBezTo>
                  <a:pt x="291465" y="555307"/>
                  <a:pt x="292417" y="553402"/>
                  <a:pt x="294322" y="550545"/>
                </a:cubicBezTo>
                <a:cubicBezTo>
                  <a:pt x="295275" y="547687"/>
                  <a:pt x="296227" y="544830"/>
                  <a:pt x="296227" y="542925"/>
                </a:cubicBezTo>
                <a:cubicBezTo>
                  <a:pt x="296227" y="540067"/>
                  <a:pt x="295275" y="537210"/>
                  <a:pt x="292417" y="534352"/>
                </a:cubicBezTo>
                <a:cubicBezTo>
                  <a:pt x="290512" y="531495"/>
                  <a:pt x="285750" y="527685"/>
                  <a:pt x="279082" y="523875"/>
                </a:cubicBezTo>
                <a:lnTo>
                  <a:pt x="232410" y="490537"/>
                </a:lnTo>
                <a:cubicBezTo>
                  <a:pt x="230505" y="488632"/>
                  <a:pt x="227647" y="487680"/>
                  <a:pt x="224790" y="486727"/>
                </a:cubicBezTo>
                <a:cubicBezTo>
                  <a:pt x="221932" y="485775"/>
                  <a:pt x="220027" y="485775"/>
                  <a:pt x="217170" y="485775"/>
                </a:cubicBezTo>
                <a:cubicBezTo>
                  <a:pt x="214312" y="486727"/>
                  <a:pt x="211455" y="487680"/>
                  <a:pt x="209550" y="488632"/>
                </a:cubicBezTo>
                <a:cubicBezTo>
                  <a:pt x="206692" y="489585"/>
                  <a:pt x="204787" y="491490"/>
                  <a:pt x="201930" y="494347"/>
                </a:cubicBezTo>
                <a:lnTo>
                  <a:pt x="196215" y="490537"/>
                </a:lnTo>
                <a:lnTo>
                  <a:pt x="222885" y="453390"/>
                </a:lnTo>
                <a:lnTo>
                  <a:pt x="328612" y="447675"/>
                </a:lnTo>
                <a:lnTo>
                  <a:pt x="290512" y="421005"/>
                </a:lnTo>
                <a:cubicBezTo>
                  <a:pt x="284797" y="417195"/>
                  <a:pt x="280035" y="414337"/>
                  <a:pt x="276225" y="412432"/>
                </a:cubicBezTo>
                <a:cubicBezTo>
                  <a:pt x="272415" y="411480"/>
                  <a:pt x="269557" y="410527"/>
                  <a:pt x="266700" y="411480"/>
                </a:cubicBezTo>
                <a:cubicBezTo>
                  <a:pt x="264795" y="412432"/>
                  <a:pt x="261937" y="413385"/>
                  <a:pt x="260032" y="415290"/>
                </a:cubicBezTo>
                <a:cubicBezTo>
                  <a:pt x="257175" y="417195"/>
                  <a:pt x="255270" y="419100"/>
                  <a:pt x="253365" y="420052"/>
                </a:cubicBezTo>
                <a:lnTo>
                  <a:pt x="247650" y="415290"/>
                </a:lnTo>
                <a:close/>
                <a:moveTo>
                  <a:pt x="925830" y="296228"/>
                </a:moveTo>
                <a:cubicBezTo>
                  <a:pt x="1273493" y="296228"/>
                  <a:pt x="1555433" y="578168"/>
                  <a:pt x="1555433" y="925830"/>
                </a:cubicBezTo>
                <a:cubicBezTo>
                  <a:pt x="1555433" y="1273493"/>
                  <a:pt x="1273493" y="1555433"/>
                  <a:pt x="925830" y="1555433"/>
                </a:cubicBezTo>
                <a:cubicBezTo>
                  <a:pt x="578168" y="1555433"/>
                  <a:pt x="296228" y="1273493"/>
                  <a:pt x="296228" y="925830"/>
                </a:cubicBezTo>
                <a:cubicBezTo>
                  <a:pt x="296228" y="578168"/>
                  <a:pt x="578168" y="296228"/>
                  <a:pt x="925830" y="296228"/>
                </a:cubicBezTo>
                <a:close/>
                <a:moveTo>
                  <a:pt x="925830" y="261937"/>
                </a:moveTo>
                <a:cubicBezTo>
                  <a:pt x="836295" y="261937"/>
                  <a:pt x="749617" y="280035"/>
                  <a:pt x="667702" y="314325"/>
                </a:cubicBezTo>
                <a:cubicBezTo>
                  <a:pt x="588645" y="347662"/>
                  <a:pt x="517207" y="395287"/>
                  <a:pt x="456247" y="456247"/>
                </a:cubicBezTo>
                <a:cubicBezTo>
                  <a:pt x="395287" y="517207"/>
                  <a:pt x="347662" y="588645"/>
                  <a:pt x="314325" y="667702"/>
                </a:cubicBezTo>
                <a:cubicBezTo>
                  <a:pt x="279082" y="749617"/>
                  <a:pt x="261937" y="836295"/>
                  <a:pt x="261937" y="925830"/>
                </a:cubicBezTo>
                <a:cubicBezTo>
                  <a:pt x="261937" y="1015365"/>
                  <a:pt x="280035" y="1102042"/>
                  <a:pt x="314325" y="1183957"/>
                </a:cubicBezTo>
                <a:cubicBezTo>
                  <a:pt x="347662" y="1263015"/>
                  <a:pt x="395287" y="1334452"/>
                  <a:pt x="456247" y="1395412"/>
                </a:cubicBezTo>
                <a:cubicBezTo>
                  <a:pt x="517207" y="1456372"/>
                  <a:pt x="588645" y="1503997"/>
                  <a:pt x="667702" y="1537335"/>
                </a:cubicBezTo>
                <a:cubicBezTo>
                  <a:pt x="749617" y="1571625"/>
                  <a:pt x="836295" y="1589722"/>
                  <a:pt x="925830" y="1589722"/>
                </a:cubicBezTo>
                <a:cubicBezTo>
                  <a:pt x="1015365" y="1589722"/>
                  <a:pt x="1102042" y="1571625"/>
                  <a:pt x="1183957" y="1537335"/>
                </a:cubicBezTo>
                <a:cubicBezTo>
                  <a:pt x="1263015" y="1503997"/>
                  <a:pt x="1334452" y="1456372"/>
                  <a:pt x="1395412" y="1395412"/>
                </a:cubicBezTo>
                <a:cubicBezTo>
                  <a:pt x="1456372" y="1333500"/>
                  <a:pt x="1503997" y="1263015"/>
                  <a:pt x="1537335" y="1183957"/>
                </a:cubicBezTo>
                <a:cubicBezTo>
                  <a:pt x="1572577" y="1102042"/>
                  <a:pt x="1589722" y="1015365"/>
                  <a:pt x="1589722" y="925830"/>
                </a:cubicBezTo>
                <a:cubicBezTo>
                  <a:pt x="1589722" y="836295"/>
                  <a:pt x="1571625" y="749617"/>
                  <a:pt x="1537335" y="667702"/>
                </a:cubicBezTo>
                <a:cubicBezTo>
                  <a:pt x="1503997" y="587692"/>
                  <a:pt x="1456372" y="517207"/>
                  <a:pt x="1395412" y="456247"/>
                </a:cubicBezTo>
                <a:cubicBezTo>
                  <a:pt x="1334452" y="395287"/>
                  <a:pt x="1263015" y="347662"/>
                  <a:pt x="1183957" y="314325"/>
                </a:cubicBezTo>
                <a:cubicBezTo>
                  <a:pt x="1102042" y="279082"/>
                  <a:pt x="1015365" y="261937"/>
                  <a:pt x="925830" y="261937"/>
                </a:cubicBezTo>
                <a:close/>
                <a:moveTo>
                  <a:pt x="1454467" y="259080"/>
                </a:moveTo>
                <a:lnTo>
                  <a:pt x="1534477" y="331470"/>
                </a:lnTo>
                <a:lnTo>
                  <a:pt x="1514475" y="356235"/>
                </a:lnTo>
                <a:lnTo>
                  <a:pt x="1509712" y="351472"/>
                </a:lnTo>
                <a:cubicBezTo>
                  <a:pt x="1511617" y="346710"/>
                  <a:pt x="1512570" y="341947"/>
                  <a:pt x="1512570" y="335280"/>
                </a:cubicBezTo>
                <a:cubicBezTo>
                  <a:pt x="1512570" y="329565"/>
                  <a:pt x="1511617" y="323850"/>
                  <a:pt x="1509712" y="320992"/>
                </a:cubicBezTo>
                <a:cubicBezTo>
                  <a:pt x="1508760" y="319087"/>
                  <a:pt x="1506855" y="318135"/>
                  <a:pt x="1504950" y="315277"/>
                </a:cubicBezTo>
                <a:cubicBezTo>
                  <a:pt x="1503045" y="313372"/>
                  <a:pt x="1501140" y="311467"/>
                  <a:pt x="1499235" y="309562"/>
                </a:cubicBezTo>
                <a:lnTo>
                  <a:pt x="1485900" y="298132"/>
                </a:lnTo>
                <a:lnTo>
                  <a:pt x="1454467" y="332422"/>
                </a:lnTo>
                <a:lnTo>
                  <a:pt x="1463992" y="340995"/>
                </a:lnTo>
                <a:cubicBezTo>
                  <a:pt x="1465897" y="342900"/>
                  <a:pt x="1468755" y="344805"/>
                  <a:pt x="1470660" y="345757"/>
                </a:cubicBezTo>
                <a:cubicBezTo>
                  <a:pt x="1472565" y="346710"/>
                  <a:pt x="1475422" y="347662"/>
                  <a:pt x="1479232" y="347662"/>
                </a:cubicBezTo>
                <a:cubicBezTo>
                  <a:pt x="1481137" y="347662"/>
                  <a:pt x="1483995" y="346710"/>
                  <a:pt x="1486852" y="344805"/>
                </a:cubicBezTo>
                <a:cubicBezTo>
                  <a:pt x="1489710" y="342900"/>
                  <a:pt x="1492567" y="341947"/>
                  <a:pt x="1494472" y="340042"/>
                </a:cubicBezTo>
                <a:lnTo>
                  <a:pt x="1499235" y="344805"/>
                </a:lnTo>
                <a:lnTo>
                  <a:pt x="1464945" y="381952"/>
                </a:lnTo>
                <a:lnTo>
                  <a:pt x="1460182" y="377190"/>
                </a:lnTo>
                <a:cubicBezTo>
                  <a:pt x="1461135" y="375285"/>
                  <a:pt x="1463040" y="372427"/>
                  <a:pt x="1463992" y="368617"/>
                </a:cubicBezTo>
                <a:cubicBezTo>
                  <a:pt x="1465897" y="364807"/>
                  <a:pt x="1465897" y="361950"/>
                  <a:pt x="1465897" y="360045"/>
                </a:cubicBezTo>
                <a:cubicBezTo>
                  <a:pt x="1465897" y="357187"/>
                  <a:pt x="1464945" y="354330"/>
                  <a:pt x="1463992" y="352425"/>
                </a:cubicBezTo>
                <a:cubicBezTo>
                  <a:pt x="1463040" y="350520"/>
                  <a:pt x="1461135" y="347662"/>
                  <a:pt x="1458277" y="345757"/>
                </a:cubicBezTo>
                <a:lnTo>
                  <a:pt x="1448752" y="337185"/>
                </a:lnTo>
                <a:lnTo>
                  <a:pt x="1424940" y="362902"/>
                </a:lnTo>
                <a:cubicBezTo>
                  <a:pt x="1422082" y="365760"/>
                  <a:pt x="1421130" y="367665"/>
                  <a:pt x="1419225" y="369570"/>
                </a:cubicBezTo>
                <a:cubicBezTo>
                  <a:pt x="1418272" y="371475"/>
                  <a:pt x="1418272" y="373380"/>
                  <a:pt x="1418272" y="375285"/>
                </a:cubicBezTo>
                <a:cubicBezTo>
                  <a:pt x="1418272" y="377190"/>
                  <a:pt x="1419225" y="379095"/>
                  <a:pt x="1421130" y="381000"/>
                </a:cubicBezTo>
                <a:cubicBezTo>
                  <a:pt x="1423035" y="382905"/>
                  <a:pt x="1424940" y="385762"/>
                  <a:pt x="1428750" y="388620"/>
                </a:cubicBezTo>
                <a:cubicBezTo>
                  <a:pt x="1430655" y="389572"/>
                  <a:pt x="1431607" y="391477"/>
                  <a:pt x="1434465" y="393382"/>
                </a:cubicBezTo>
                <a:cubicBezTo>
                  <a:pt x="1436370" y="395287"/>
                  <a:pt x="1438275" y="396240"/>
                  <a:pt x="1440180" y="398145"/>
                </a:cubicBezTo>
                <a:cubicBezTo>
                  <a:pt x="1442085" y="400050"/>
                  <a:pt x="1443990" y="401002"/>
                  <a:pt x="1445895" y="401955"/>
                </a:cubicBezTo>
                <a:cubicBezTo>
                  <a:pt x="1447800" y="402907"/>
                  <a:pt x="1449705" y="402907"/>
                  <a:pt x="1450657" y="402907"/>
                </a:cubicBezTo>
                <a:cubicBezTo>
                  <a:pt x="1454467" y="402907"/>
                  <a:pt x="1459230" y="401955"/>
                  <a:pt x="1465897" y="400050"/>
                </a:cubicBezTo>
                <a:cubicBezTo>
                  <a:pt x="1472565" y="398145"/>
                  <a:pt x="1477327" y="396240"/>
                  <a:pt x="1479232" y="395287"/>
                </a:cubicBezTo>
                <a:lnTo>
                  <a:pt x="1483995" y="399097"/>
                </a:lnTo>
                <a:lnTo>
                  <a:pt x="1456372" y="425767"/>
                </a:lnTo>
                <a:lnTo>
                  <a:pt x="1371600" y="348615"/>
                </a:lnTo>
                <a:lnTo>
                  <a:pt x="1376362" y="343852"/>
                </a:lnTo>
                <a:cubicBezTo>
                  <a:pt x="1377315" y="344805"/>
                  <a:pt x="1379220" y="345757"/>
                  <a:pt x="1382077" y="347662"/>
                </a:cubicBezTo>
                <a:cubicBezTo>
                  <a:pt x="1383982" y="349567"/>
                  <a:pt x="1385887" y="350520"/>
                  <a:pt x="1386840" y="350520"/>
                </a:cubicBezTo>
                <a:cubicBezTo>
                  <a:pt x="1388745" y="351472"/>
                  <a:pt x="1390650" y="351472"/>
                  <a:pt x="1392555" y="351472"/>
                </a:cubicBezTo>
                <a:cubicBezTo>
                  <a:pt x="1394460" y="350520"/>
                  <a:pt x="1395412" y="349567"/>
                  <a:pt x="1397317" y="348615"/>
                </a:cubicBezTo>
                <a:lnTo>
                  <a:pt x="1455420" y="284797"/>
                </a:lnTo>
                <a:cubicBezTo>
                  <a:pt x="1456372" y="282892"/>
                  <a:pt x="1457325" y="281940"/>
                  <a:pt x="1458277" y="280035"/>
                </a:cubicBezTo>
                <a:cubicBezTo>
                  <a:pt x="1459230" y="278130"/>
                  <a:pt x="1458277" y="276225"/>
                  <a:pt x="1457325" y="274320"/>
                </a:cubicBezTo>
                <a:cubicBezTo>
                  <a:pt x="1456372" y="272415"/>
                  <a:pt x="1455420" y="271462"/>
                  <a:pt x="1453515" y="268605"/>
                </a:cubicBezTo>
                <a:cubicBezTo>
                  <a:pt x="1451610" y="266700"/>
                  <a:pt x="1450657" y="264795"/>
                  <a:pt x="1449705" y="263842"/>
                </a:cubicBezTo>
                <a:close/>
                <a:moveTo>
                  <a:pt x="925830" y="241935"/>
                </a:moveTo>
                <a:cubicBezTo>
                  <a:pt x="1018222" y="241935"/>
                  <a:pt x="1107757" y="259080"/>
                  <a:pt x="1192530" y="295275"/>
                </a:cubicBezTo>
                <a:cubicBezTo>
                  <a:pt x="1273492" y="329565"/>
                  <a:pt x="1346835" y="379095"/>
                  <a:pt x="1409700" y="441960"/>
                </a:cubicBezTo>
                <a:cubicBezTo>
                  <a:pt x="1472565" y="504825"/>
                  <a:pt x="1522095" y="577215"/>
                  <a:pt x="1556385" y="659130"/>
                </a:cubicBezTo>
                <a:cubicBezTo>
                  <a:pt x="1592580" y="743902"/>
                  <a:pt x="1610677" y="833437"/>
                  <a:pt x="1610677" y="925830"/>
                </a:cubicBezTo>
                <a:cubicBezTo>
                  <a:pt x="1610677" y="1018222"/>
                  <a:pt x="1591627" y="1107757"/>
                  <a:pt x="1556385" y="1192530"/>
                </a:cubicBezTo>
                <a:cubicBezTo>
                  <a:pt x="1522095" y="1273492"/>
                  <a:pt x="1472565" y="1346835"/>
                  <a:pt x="1409700" y="1409700"/>
                </a:cubicBezTo>
                <a:cubicBezTo>
                  <a:pt x="1346835" y="1472565"/>
                  <a:pt x="1274445" y="1522095"/>
                  <a:pt x="1192530" y="1556385"/>
                </a:cubicBezTo>
                <a:cubicBezTo>
                  <a:pt x="1107757" y="1592580"/>
                  <a:pt x="1018222" y="1610677"/>
                  <a:pt x="925830" y="1610677"/>
                </a:cubicBezTo>
                <a:cubicBezTo>
                  <a:pt x="833437" y="1610677"/>
                  <a:pt x="743902" y="1592580"/>
                  <a:pt x="659130" y="1556385"/>
                </a:cubicBezTo>
                <a:cubicBezTo>
                  <a:pt x="578167" y="1522095"/>
                  <a:pt x="504825" y="1472565"/>
                  <a:pt x="441960" y="1409700"/>
                </a:cubicBezTo>
                <a:cubicBezTo>
                  <a:pt x="379095" y="1346835"/>
                  <a:pt x="329565" y="1274445"/>
                  <a:pt x="295275" y="1192530"/>
                </a:cubicBezTo>
                <a:cubicBezTo>
                  <a:pt x="260032" y="1107757"/>
                  <a:pt x="241935" y="1018222"/>
                  <a:pt x="241935" y="925830"/>
                </a:cubicBezTo>
                <a:cubicBezTo>
                  <a:pt x="241935" y="833437"/>
                  <a:pt x="260032" y="743902"/>
                  <a:pt x="295275" y="659130"/>
                </a:cubicBezTo>
                <a:cubicBezTo>
                  <a:pt x="329565" y="577215"/>
                  <a:pt x="379095" y="504825"/>
                  <a:pt x="441960" y="441960"/>
                </a:cubicBezTo>
                <a:cubicBezTo>
                  <a:pt x="504825" y="379095"/>
                  <a:pt x="577215" y="329565"/>
                  <a:pt x="659130" y="295275"/>
                </a:cubicBezTo>
                <a:cubicBezTo>
                  <a:pt x="743902" y="259080"/>
                  <a:pt x="833437" y="241935"/>
                  <a:pt x="925830" y="241935"/>
                </a:cubicBezTo>
                <a:close/>
                <a:moveTo>
                  <a:pt x="435292" y="233363"/>
                </a:moveTo>
                <a:lnTo>
                  <a:pt x="463867" y="267653"/>
                </a:lnTo>
                <a:lnTo>
                  <a:pt x="458152" y="272415"/>
                </a:lnTo>
                <a:cubicBezTo>
                  <a:pt x="446722" y="264795"/>
                  <a:pt x="436245" y="260033"/>
                  <a:pt x="427672" y="259080"/>
                </a:cubicBezTo>
                <a:cubicBezTo>
                  <a:pt x="419100" y="258128"/>
                  <a:pt x="410527" y="260033"/>
                  <a:pt x="403860" y="265748"/>
                </a:cubicBezTo>
                <a:cubicBezTo>
                  <a:pt x="395287" y="272415"/>
                  <a:pt x="391477" y="281940"/>
                  <a:pt x="393382" y="293370"/>
                </a:cubicBezTo>
                <a:cubicBezTo>
                  <a:pt x="394335" y="304800"/>
                  <a:pt x="401002" y="317183"/>
                  <a:pt x="411480" y="329565"/>
                </a:cubicBezTo>
                <a:cubicBezTo>
                  <a:pt x="422910" y="343853"/>
                  <a:pt x="433387" y="352425"/>
                  <a:pt x="444817" y="357188"/>
                </a:cubicBezTo>
                <a:cubicBezTo>
                  <a:pt x="455295" y="360998"/>
                  <a:pt x="465772" y="360045"/>
                  <a:pt x="473392" y="353378"/>
                </a:cubicBezTo>
                <a:cubicBezTo>
                  <a:pt x="477202" y="350520"/>
                  <a:pt x="480060" y="346710"/>
                  <a:pt x="481965" y="342900"/>
                </a:cubicBezTo>
                <a:cubicBezTo>
                  <a:pt x="483870" y="339090"/>
                  <a:pt x="484822" y="336233"/>
                  <a:pt x="485775" y="333375"/>
                </a:cubicBezTo>
                <a:lnTo>
                  <a:pt x="470535" y="314325"/>
                </a:lnTo>
                <a:cubicBezTo>
                  <a:pt x="469582" y="312420"/>
                  <a:pt x="467677" y="311468"/>
                  <a:pt x="466725" y="311468"/>
                </a:cubicBezTo>
                <a:cubicBezTo>
                  <a:pt x="464820" y="310515"/>
                  <a:pt x="462915" y="310515"/>
                  <a:pt x="461010" y="311468"/>
                </a:cubicBezTo>
                <a:cubicBezTo>
                  <a:pt x="459105" y="312420"/>
                  <a:pt x="457200" y="312420"/>
                  <a:pt x="454342" y="314325"/>
                </a:cubicBezTo>
                <a:cubicBezTo>
                  <a:pt x="452437" y="315278"/>
                  <a:pt x="449580" y="316230"/>
                  <a:pt x="448627" y="317183"/>
                </a:cubicBezTo>
                <a:lnTo>
                  <a:pt x="444817" y="312420"/>
                </a:lnTo>
                <a:lnTo>
                  <a:pt x="494347" y="272415"/>
                </a:lnTo>
                <a:lnTo>
                  <a:pt x="495300" y="276225"/>
                </a:lnTo>
                <a:cubicBezTo>
                  <a:pt x="494347" y="277178"/>
                  <a:pt x="493395" y="279083"/>
                  <a:pt x="492442" y="280035"/>
                </a:cubicBezTo>
                <a:cubicBezTo>
                  <a:pt x="491490" y="280988"/>
                  <a:pt x="490537" y="282893"/>
                  <a:pt x="489585" y="283845"/>
                </a:cubicBezTo>
                <a:cubicBezTo>
                  <a:pt x="488632" y="285750"/>
                  <a:pt x="487680" y="287655"/>
                  <a:pt x="488632" y="289560"/>
                </a:cubicBezTo>
                <a:cubicBezTo>
                  <a:pt x="489585" y="291465"/>
                  <a:pt x="489585" y="293370"/>
                  <a:pt x="491490" y="294323"/>
                </a:cubicBezTo>
                <a:lnTo>
                  <a:pt x="500062" y="305753"/>
                </a:lnTo>
                <a:cubicBezTo>
                  <a:pt x="501967" y="307658"/>
                  <a:pt x="502920" y="309563"/>
                  <a:pt x="504825" y="311468"/>
                </a:cubicBezTo>
                <a:cubicBezTo>
                  <a:pt x="505777" y="312420"/>
                  <a:pt x="507682" y="314325"/>
                  <a:pt x="508635" y="316230"/>
                </a:cubicBezTo>
                <a:cubicBezTo>
                  <a:pt x="506730" y="322898"/>
                  <a:pt x="501967" y="330518"/>
                  <a:pt x="495300" y="340043"/>
                </a:cubicBezTo>
                <a:cubicBezTo>
                  <a:pt x="488632" y="349568"/>
                  <a:pt x="481012" y="357188"/>
                  <a:pt x="474345" y="362903"/>
                </a:cubicBezTo>
                <a:cubicBezTo>
                  <a:pt x="467677" y="368618"/>
                  <a:pt x="460057" y="372428"/>
                  <a:pt x="452437" y="375285"/>
                </a:cubicBezTo>
                <a:cubicBezTo>
                  <a:pt x="444817" y="378143"/>
                  <a:pt x="437197" y="379095"/>
                  <a:pt x="428625" y="378143"/>
                </a:cubicBezTo>
                <a:cubicBezTo>
                  <a:pt x="421005" y="377190"/>
                  <a:pt x="413385" y="375285"/>
                  <a:pt x="405765" y="371475"/>
                </a:cubicBezTo>
                <a:cubicBezTo>
                  <a:pt x="398145" y="367665"/>
                  <a:pt x="391477" y="361950"/>
                  <a:pt x="384810" y="353378"/>
                </a:cubicBezTo>
                <a:cubicBezTo>
                  <a:pt x="379095" y="345758"/>
                  <a:pt x="374332" y="338138"/>
                  <a:pt x="372427" y="329565"/>
                </a:cubicBezTo>
                <a:cubicBezTo>
                  <a:pt x="369570" y="320993"/>
                  <a:pt x="368617" y="313373"/>
                  <a:pt x="369570" y="304800"/>
                </a:cubicBezTo>
                <a:cubicBezTo>
                  <a:pt x="370522" y="296228"/>
                  <a:pt x="373380" y="288608"/>
                  <a:pt x="378142" y="280988"/>
                </a:cubicBezTo>
                <a:cubicBezTo>
                  <a:pt x="382905" y="273368"/>
                  <a:pt x="388620" y="266700"/>
                  <a:pt x="397192" y="260033"/>
                </a:cubicBezTo>
                <a:cubicBezTo>
                  <a:pt x="402907" y="255270"/>
                  <a:pt x="408622" y="252413"/>
                  <a:pt x="413385" y="249555"/>
                </a:cubicBezTo>
                <a:cubicBezTo>
                  <a:pt x="419100" y="246698"/>
                  <a:pt x="423862" y="245745"/>
                  <a:pt x="428625" y="244793"/>
                </a:cubicBezTo>
                <a:lnTo>
                  <a:pt x="429577" y="238125"/>
                </a:lnTo>
                <a:close/>
                <a:moveTo>
                  <a:pt x="1258252" y="140970"/>
                </a:moveTo>
                <a:lnTo>
                  <a:pt x="1316355" y="172402"/>
                </a:lnTo>
                <a:lnTo>
                  <a:pt x="1313497" y="178117"/>
                </a:lnTo>
                <a:cubicBezTo>
                  <a:pt x="1307782" y="176212"/>
                  <a:pt x="1303020" y="174307"/>
                  <a:pt x="1301115" y="174307"/>
                </a:cubicBezTo>
                <a:cubicBezTo>
                  <a:pt x="1298257" y="174307"/>
                  <a:pt x="1297305" y="174307"/>
                  <a:pt x="1296352" y="175260"/>
                </a:cubicBezTo>
                <a:cubicBezTo>
                  <a:pt x="1296352" y="176212"/>
                  <a:pt x="1296352" y="176212"/>
                  <a:pt x="1295400" y="177165"/>
                </a:cubicBezTo>
                <a:cubicBezTo>
                  <a:pt x="1295400" y="178117"/>
                  <a:pt x="1295400" y="179070"/>
                  <a:pt x="1294447" y="180022"/>
                </a:cubicBezTo>
                <a:cubicBezTo>
                  <a:pt x="1293495" y="185737"/>
                  <a:pt x="1292542" y="194310"/>
                  <a:pt x="1291590" y="206692"/>
                </a:cubicBezTo>
                <a:cubicBezTo>
                  <a:pt x="1290637" y="219075"/>
                  <a:pt x="1288732" y="238125"/>
                  <a:pt x="1285875" y="263842"/>
                </a:cubicBezTo>
                <a:cubicBezTo>
                  <a:pt x="1298257" y="253365"/>
                  <a:pt x="1307782" y="245745"/>
                  <a:pt x="1316355" y="238125"/>
                </a:cubicBezTo>
                <a:cubicBezTo>
                  <a:pt x="1323975" y="231457"/>
                  <a:pt x="1331595" y="224790"/>
                  <a:pt x="1337310" y="220027"/>
                </a:cubicBezTo>
                <a:cubicBezTo>
                  <a:pt x="1340167" y="217170"/>
                  <a:pt x="1343025" y="215265"/>
                  <a:pt x="1344930" y="212407"/>
                </a:cubicBezTo>
                <a:cubicBezTo>
                  <a:pt x="1346835" y="210502"/>
                  <a:pt x="1348740" y="208597"/>
                  <a:pt x="1349692" y="206692"/>
                </a:cubicBezTo>
                <a:cubicBezTo>
                  <a:pt x="1350645" y="204787"/>
                  <a:pt x="1349692" y="202882"/>
                  <a:pt x="1347787" y="200977"/>
                </a:cubicBezTo>
                <a:cubicBezTo>
                  <a:pt x="1345882" y="199072"/>
                  <a:pt x="1342072" y="195262"/>
                  <a:pt x="1336357" y="191452"/>
                </a:cubicBezTo>
                <a:lnTo>
                  <a:pt x="1339215" y="185737"/>
                </a:lnTo>
                <a:lnTo>
                  <a:pt x="1383030" y="208597"/>
                </a:lnTo>
                <a:lnTo>
                  <a:pt x="1381125" y="214312"/>
                </a:lnTo>
                <a:cubicBezTo>
                  <a:pt x="1379220" y="213360"/>
                  <a:pt x="1377315" y="213360"/>
                  <a:pt x="1375410" y="212407"/>
                </a:cubicBezTo>
                <a:cubicBezTo>
                  <a:pt x="1373505" y="212407"/>
                  <a:pt x="1371600" y="211455"/>
                  <a:pt x="1369695" y="212407"/>
                </a:cubicBezTo>
                <a:cubicBezTo>
                  <a:pt x="1366837" y="212407"/>
                  <a:pt x="1364932" y="213360"/>
                  <a:pt x="1362075" y="213360"/>
                </a:cubicBezTo>
                <a:cubicBezTo>
                  <a:pt x="1360170" y="214312"/>
                  <a:pt x="1358265" y="215265"/>
                  <a:pt x="1355407" y="217170"/>
                </a:cubicBezTo>
                <a:cubicBezTo>
                  <a:pt x="1351597" y="220027"/>
                  <a:pt x="1346835" y="223837"/>
                  <a:pt x="1341120" y="228600"/>
                </a:cubicBezTo>
                <a:cubicBezTo>
                  <a:pt x="1334452" y="233362"/>
                  <a:pt x="1327785" y="239077"/>
                  <a:pt x="1319212" y="246697"/>
                </a:cubicBezTo>
                <a:cubicBezTo>
                  <a:pt x="1311592" y="252412"/>
                  <a:pt x="1303972" y="259080"/>
                  <a:pt x="1295400" y="266700"/>
                </a:cubicBezTo>
                <a:cubicBezTo>
                  <a:pt x="1286827" y="273367"/>
                  <a:pt x="1278255" y="280987"/>
                  <a:pt x="1270635" y="287655"/>
                </a:cubicBezTo>
                <a:lnTo>
                  <a:pt x="1255395" y="280035"/>
                </a:lnTo>
                <a:cubicBezTo>
                  <a:pt x="1257300" y="259080"/>
                  <a:pt x="1259205" y="237172"/>
                  <a:pt x="1262062" y="215265"/>
                </a:cubicBezTo>
                <a:cubicBezTo>
                  <a:pt x="1263967" y="193357"/>
                  <a:pt x="1265872" y="178117"/>
                  <a:pt x="1266825" y="169545"/>
                </a:cubicBezTo>
                <a:cubicBezTo>
                  <a:pt x="1266825" y="166687"/>
                  <a:pt x="1266825" y="163830"/>
                  <a:pt x="1266825" y="161925"/>
                </a:cubicBezTo>
                <a:cubicBezTo>
                  <a:pt x="1266825" y="160020"/>
                  <a:pt x="1265872" y="158115"/>
                  <a:pt x="1263967" y="155257"/>
                </a:cubicBezTo>
                <a:cubicBezTo>
                  <a:pt x="1263015" y="153352"/>
                  <a:pt x="1262062" y="152400"/>
                  <a:pt x="1260157" y="150495"/>
                </a:cubicBezTo>
                <a:cubicBezTo>
                  <a:pt x="1259205" y="149542"/>
                  <a:pt x="1257300" y="148590"/>
                  <a:pt x="1255395" y="146685"/>
                </a:cubicBezTo>
                <a:close/>
                <a:moveTo>
                  <a:pt x="1105853" y="95250"/>
                </a:moveTo>
                <a:lnTo>
                  <a:pt x="1171575" y="112395"/>
                </a:lnTo>
                <a:lnTo>
                  <a:pt x="1169670" y="119062"/>
                </a:lnTo>
                <a:cubicBezTo>
                  <a:pt x="1167765" y="119062"/>
                  <a:pt x="1165860" y="118110"/>
                  <a:pt x="1163003" y="118110"/>
                </a:cubicBezTo>
                <a:cubicBezTo>
                  <a:pt x="1160145" y="118110"/>
                  <a:pt x="1158240" y="118110"/>
                  <a:pt x="1156335" y="118110"/>
                </a:cubicBezTo>
                <a:cubicBezTo>
                  <a:pt x="1154430" y="118110"/>
                  <a:pt x="1152525" y="119062"/>
                  <a:pt x="1151573" y="120015"/>
                </a:cubicBezTo>
                <a:cubicBezTo>
                  <a:pt x="1150620" y="120967"/>
                  <a:pt x="1149668" y="122872"/>
                  <a:pt x="1148715" y="124777"/>
                </a:cubicBezTo>
                <a:lnTo>
                  <a:pt x="1126808" y="208597"/>
                </a:lnTo>
                <a:cubicBezTo>
                  <a:pt x="1125855" y="210502"/>
                  <a:pt x="1125855" y="212407"/>
                  <a:pt x="1126808" y="214312"/>
                </a:cubicBezTo>
                <a:cubicBezTo>
                  <a:pt x="1126808" y="216217"/>
                  <a:pt x="1128713" y="217170"/>
                  <a:pt x="1130618" y="219075"/>
                </a:cubicBezTo>
                <a:cubicBezTo>
                  <a:pt x="1131570" y="220027"/>
                  <a:pt x="1133475" y="220980"/>
                  <a:pt x="1136333" y="221932"/>
                </a:cubicBezTo>
                <a:cubicBezTo>
                  <a:pt x="1139190" y="222885"/>
                  <a:pt x="1141095" y="223837"/>
                  <a:pt x="1143000" y="224790"/>
                </a:cubicBezTo>
                <a:lnTo>
                  <a:pt x="1141095" y="230505"/>
                </a:lnTo>
                <a:lnTo>
                  <a:pt x="1075373" y="213360"/>
                </a:lnTo>
                <a:lnTo>
                  <a:pt x="1077278" y="206692"/>
                </a:lnTo>
                <a:cubicBezTo>
                  <a:pt x="1079183" y="206692"/>
                  <a:pt x="1081088" y="207645"/>
                  <a:pt x="1083945" y="207645"/>
                </a:cubicBezTo>
                <a:cubicBezTo>
                  <a:pt x="1086803" y="208597"/>
                  <a:pt x="1088708" y="208597"/>
                  <a:pt x="1090613" y="208597"/>
                </a:cubicBezTo>
                <a:cubicBezTo>
                  <a:pt x="1092518" y="208597"/>
                  <a:pt x="1094423" y="207645"/>
                  <a:pt x="1095375" y="206692"/>
                </a:cubicBezTo>
                <a:cubicBezTo>
                  <a:pt x="1096328" y="205740"/>
                  <a:pt x="1097280" y="203835"/>
                  <a:pt x="1098233" y="201930"/>
                </a:cubicBezTo>
                <a:lnTo>
                  <a:pt x="1120140" y="118110"/>
                </a:lnTo>
                <a:cubicBezTo>
                  <a:pt x="1120140" y="116205"/>
                  <a:pt x="1121093" y="114300"/>
                  <a:pt x="1120140" y="112395"/>
                </a:cubicBezTo>
                <a:cubicBezTo>
                  <a:pt x="1120140" y="110490"/>
                  <a:pt x="1118235" y="109537"/>
                  <a:pt x="1116330" y="107632"/>
                </a:cubicBezTo>
                <a:cubicBezTo>
                  <a:pt x="1115378" y="106680"/>
                  <a:pt x="1113473" y="105727"/>
                  <a:pt x="1110615" y="104775"/>
                </a:cubicBezTo>
                <a:cubicBezTo>
                  <a:pt x="1107758" y="103822"/>
                  <a:pt x="1105853" y="102870"/>
                  <a:pt x="1103948" y="101917"/>
                </a:cubicBezTo>
                <a:close/>
                <a:moveTo>
                  <a:pt x="777240" y="88583"/>
                </a:moveTo>
                <a:lnTo>
                  <a:pt x="779145" y="93345"/>
                </a:lnTo>
                <a:cubicBezTo>
                  <a:pt x="777240" y="94298"/>
                  <a:pt x="775335" y="95250"/>
                  <a:pt x="772477" y="96203"/>
                </a:cubicBezTo>
                <a:cubicBezTo>
                  <a:pt x="769620" y="97155"/>
                  <a:pt x="767715" y="99060"/>
                  <a:pt x="765810" y="100965"/>
                </a:cubicBezTo>
                <a:cubicBezTo>
                  <a:pt x="763905" y="102870"/>
                  <a:pt x="762952" y="105728"/>
                  <a:pt x="762952" y="109538"/>
                </a:cubicBezTo>
                <a:cubicBezTo>
                  <a:pt x="762952" y="113348"/>
                  <a:pt x="763905" y="119063"/>
                  <a:pt x="765810" y="125730"/>
                </a:cubicBezTo>
                <a:lnTo>
                  <a:pt x="777240" y="169545"/>
                </a:lnTo>
                <a:cubicBezTo>
                  <a:pt x="781050" y="182880"/>
                  <a:pt x="779145" y="194310"/>
                  <a:pt x="772477" y="203835"/>
                </a:cubicBezTo>
                <a:cubicBezTo>
                  <a:pt x="765810" y="214313"/>
                  <a:pt x="755332" y="220980"/>
                  <a:pt x="741045" y="224790"/>
                </a:cubicBezTo>
                <a:cubicBezTo>
                  <a:pt x="723900" y="229553"/>
                  <a:pt x="710565" y="228600"/>
                  <a:pt x="699135" y="223838"/>
                </a:cubicBezTo>
                <a:cubicBezTo>
                  <a:pt x="687705" y="219075"/>
                  <a:pt x="680085" y="209550"/>
                  <a:pt x="677227" y="196215"/>
                </a:cubicBezTo>
                <a:lnTo>
                  <a:pt x="661035" y="136208"/>
                </a:lnTo>
                <a:cubicBezTo>
                  <a:pt x="661035" y="134303"/>
                  <a:pt x="660082" y="132398"/>
                  <a:pt x="658177" y="131445"/>
                </a:cubicBezTo>
                <a:cubicBezTo>
                  <a:pt x="657225" y="130493"/>
                  <a:pt x="655320" y="129540"/>
                  <a:pt x="653415" y="128588"/>
                </a:cubicBezTo>
                <a:cubicBezTo>
                  <a:pt x="651510" y="128588"/>
                  <a:pt x="649605" y="128588"/>
                  <a:pt x="647700" y="128588"/>
                </a:cubicBezTo>
                <a:cubicBezTo>
                  <a:pt x="645795" y="128588"/>
                  <a:pt x="643890" y="128588"/>
                  <a:pt x="641985" y="129540"/>
                </a:cubicBezTo>
                <a:lnTo>
                  <a:pt x="640080" y="123825"/>
                </a:lnTo>
                <a:lnTo>
                  <a:pt x="701992" y="107633"/>
                </a:lnTo>
                <a:lnTo>
                  <a:pt x="703897" y="114300"/>
                </a:lnTo>
                <a:cubicBezTo>
                  <a:pt x="701992" y="115253"/>
                  <a:pt x="700087" y="115253"/>
                  <a:pt x="699135" y="116205"/>
                </a:cubicBezTo>
                <a:cubicBezTo>
                  <a:pt x="697230" y="117158"/>
                  <a:pt x="695325" y="118110"/>
                  <a:pt x="694372" y="119063"/>
                </a:cubicBezTo>
                <a:cubicBezTo>
                  <a:pt x="692467" y="120015"/>
                  <a:pt x="691515" y="121920"/>
                  <a:pt x="690562" y="123825"/>
                </a:cubicBezTo>
                <a:cubicBezTo>
                  <a:pt x="690562" y="125730"/>
                  <a:pt x="690562" y="127635"/>
                  <a:pt x="690562" y="129540"/>
                </a:cubicBezTo>
                <a:lnTo>
                  <a:pt x="706755" y="188595"/>
                </a:lnTo>
                <a:cubicBezTo>
                  <a:pt x="709612" y="200025"/>
                  <a:pt x="714375" y="208598"/>
                  <a:pt x="721042" y="212408"/>
                </a:cubicBezTo>
                <a:cubicBezTo>
                  <a:pt x="727710" y="216218"/>
                  <a:pt x="736282" y="217170"/>
                  <a:pt x="745807" y="214313"/>
                </a:cubicBezTo>
                <a:cubicBezTo>
                  <a:pt x="755332" y="211455"/>
                  <a:pt x="762000" y="206693"/>
                  <a:pt x="765810" y="199073"/>
                </a:cubicBezTo>
                <a:cubicBezTo>
                  <a:pt x="769620" y="191453"/>
                  <a:pt x="770572" y="181928"/>
                  <a:pt x="766762" y="171450"/>
                </a:cubicBezTo>
                <a:lnTo>
                  <a:pt x="756285" y="131445"/>
                </a:lnTo>
                <a:cubicBezTo>
                  <a:pt x="754380" y="124778"/>
                  <a:pt x="752475" y="119063"/>
                  <a:pt x="750570" y="116205"/>
                </a:cubicBezTo>
                <a:cubicBezTo>
                  <a:pt x="748665" y="113348"/>
                  <a:pt x="746760" y="110490"/>
                  <a:pt x="743902" y="109538"/>
                </a:cubicBezTo>
                <a:cubicBezTo>
                  <a:pt x="741997" y="108585"/>
                  <a:pt x="739140" y="108585"/>
                  <a:pt x="735330" y="108585"/>
                </a:cubicBezTo>
                <a:cubicBezTo>
                  <a:pt x="731520" y="108585"/>
                  <a:pt x="728662" y="108585"/>
                  <a:pt x="727710" y="108585"/>
                </a:cubicBezTo>
                <a:lnTo>
                  <a:pt x="725805" y="101918"/>
                </a:lnTo>
                <a:close/>
                <a:moveTo>
                  <a:pt x="867728" y="76200"/>
                </a:moveTo>
                <a:lnTo>
                  <a:pt x="913448" y="77152"/>
                </a:lnTo>
                <a:lnTo>
                  <a:pt x="979170" y="160972"/>
                </a:lnTo>
                <a:lnTo>
                  <a:pt x="980123" y="114300"/>
                </a:lnTo>
                <a:cubicBezTo>
                  <a:pt x="980123" y="106680"/>
                  <a:pt x="980123" y="101917"/>
                  <a:pt x="979170" y="98107"/>
                </a:cubicBezTo>
                <a:cubicBezTo>
                  <a:pt x="978218" y="94297"/>
                  <a:pt x="976313" y="91440"/>
                  <a:pt x="974408" y="90487"/>
                </a:cubicBezTo>
                <a:cubicBezTo>
                  <a:pt x="972503" y="89535"/>
                  <a:pt x="970598" y="87630"/>
                  <a:pt x="966788" y="86677"/>
                </a:cubicBezTo>
                <a:cubicBezTo>
                  <a:pt x="963930" y="85725"/>
                  <a:pt x="961073" y="84772"/>
                  <a:pt x="959168" y="84772"/>
                </a:cubicBezTo>
                <a:lnTo>
                  <a:pt x="959168" y="78105"/>
                </a:lnTo>
                <a:lnTo>
                  <a:pt x="1011555" y="79057"/>
                </a:lnTo>
                <a:lnTo>
                  <a:pt x="1009650" y="84772"/>
                </a:lnTo>
                <a:cubicBezTo>
                  <a:pt x="1007745" y="84772"/>
                  <a:pt x="1005840" y="84772"/>
                  <a:pt x="1002983" y="85725"/>
                </a:cubicBezTo>
                <a:cubicBezTo>
                  <a:pt x="1000125" y="85725"/>
                  <a:pt x="997268" y="87630"/>
                  <a:pt x="995363" y="88582"/>
                </a:cubicBezTo>
                <a:cubicBezTo>
                  <a:pt x="993458" y="90487"/>
                  <a:pt x="991553" y="92392"/>
                  <a:pt x="990600" y="96202"/>
                </a:cubicBezTo>
                <a:cubicBezTo>
                  <a:pt x="989648" y="100012"/>
                  <a:pt x="988695" y="105727"/>
                  <a:pt x="988695" y="112395"/>
                </a:cubicBezTo>
                <a:lnTo>
                  <a:pt x="987743" y="200025"/>
                </a:lnTo>
                <a:lnTo>
                  <a:pt x="972503" y="200025"/>
                </a:lnTo>
                <a:lnTo>
                  <a:pt x="898208" y="104775"/>
                </a:lnTo>
                <a:lnTo>
                  <a:pt x="897255" y="161925"/>
                </a:lnTo>
                <a:cubicBezTo>
                  <a:pt x="897255" y="168592"/>
                  <a:pt x="897255" y="174307"/>
                  <a:pt x="898208" y="178117"/>
                </a:cubicBezTo>
                <a:cubicBezTo>
                  <a:pt x="899160" y="181927"/>
                  <a:pt x="901065" y="184785"/>
                  <a:pt x="902970" y="186690"/>
                </a:cubicBezTo>
                <a:cubicBezTo>
                  <a:pt x="904875" y="187642"/>
                  <a:pt x="906780" y="189547"/>
                  <a:pt x="910590" y="190500"/>
                </a:cubicBezTo>
                <a:cubicBezTo>
                  <a:pt x="913448" y="191452"/>
                  <a:pt x="916305" y="192405"/>
                  <a:pt x="918210" y="192405"/>
                </a:cubicBezTo>
                <a:lnTo>
                  <a:pt x="918210" y="199072"/>
                </a:lnTo>
                <a:lnTo>
                  <a:pt x="865823" y="198120"/>
                </a:lnTo>
                <a:lnTo>
                  <a:pt x="865823" y="191452"/>
                </a:lnTo>
                <a:cubicBezTo>
                  <a:pt x="867728" y="191452"/>
                  <a:pt x="870585" y="190500"/>
                  <a:pt x="873443" y="190500"/>
                </a:cubicBezTo>
                <a:cubicBezTo>
                  <a:pt x="876300" y="189547"/>
                  <a:pt x="879158" y="188595"/>
                  <a:pt x="881063" y="187642"/>
                </a:cubicBezTo>
                <a:cubicBezTo>
                  <a:pt x="882968" y="185737"/>
                  <a:pt x="884873" y="183832"/>
                  <a:pt x="885825" y="180022"/>
                </a:cubicBezTo>
                <a:cubicBezTo>
                  <a:pt x="886778" y="177165"/>
                  <a:pt x="886778" y="171450"/>
                  <a:pt x="886778" y="162877"/>
                </a:cubicBezTo>
                <a:lnTo>
                  <a:pt x="887730" y="104775"/>
                </a:lnTo>
                <a:cubicBezTo>
                  <a:pt x="887730" y="101917"/>
                  <a:pt x="887730" y="99060"/>
                  <a:pt x="886778" y="96202"/>
                </a:cubicBezTo>
                <a:cubicBezTo>
                  <a:pt x="885825" y="93345"/>
                  <a:pt x="884873" y="91440"/>
                  <a:pt x="882968" y="89535"/>
                </a:cubicBezTo>
                <a:cubicBezTo>
                  <a:pt x="881063" y="87630"/>
                  <a:pt x="879158" y="85725"/>
                  <a:pt x="876300" y="84772"/>
                </a:cubicBezTo>
                <a:cubicBezTo>
                  <a:pt x="873443" y="83820"/>
                  <a:pt x="870585" y="82867"/>
                  <a:pt x="867728" y="81915"/>
                </a:cubicBezTo>
                <a:close/>
                <a:moveTo>
                  <a:pt x="925830" y="29527"/>
                </a:moveTo>
                <a:cubicBezTo>
                  <a:pt x="804862" y="29527"/>
                  <a:pt x="687705" y="53340"/>
                  <a:pt x="577215" y="100012"/>
                </a:cubicBezTo>
                <a:cubicBezTo>
                  <a:pt x="470535" y="145732"/>
                  <a:pt x="374332" y="210502"/>
                  <a:pt x="292417" y="292417"/>
                </a:cubicBezTo>
                <a:cubicBezTo>
                  <a:pt x="210502" y="375285"/>
                  <a:pt x="145732" y="470535"/>
                  <a:pt x="100965" y="577215"/>
                </a:cubicBezTo>
                <a:cubicBezTo>
                  <a:pt x="54292" y="687705"/>
                  <a:pt x="30480" y="804862"/>
                  <a:pt x="30480" y="925830"/>
                </a:cubicBezTo>
                <a:cubicBezTo>
                  <a:pt x="30480" y="1046797"/>
                  <a:pt x="54292" y="1163955"/>
                  <a:pt x="100965" y="1274445"/>
                </a:cubicBezTo>
                <a:cubicBezTo>
                  <a:pt x="145732" y="1381125"/>
                  <a:pt x="210502" y="1477327"/>
                  <a:pt x="292417" y="1559242"/>
                </a:cubicBezTo>
                <a:cubicBezTo>
                  <a:pt x="375285" y="1641157"/>
                  <a:pt x="470535" y="1705927"/>
                  <a:pt x="577215" y="1750695"/>
                </a:cubicBezTo>
                <a:cubicBezTo>
                  <a:pt x="687705" y="1797367"/>
                  <a:pt x="804862" y="1821180"/>
                  <a:pt x="925830" y="1821180"/>
                </a:cubicBezTo>
                <a:cubicBezTo>
                  <a:pt x="1046797" y="1821180"/>
                  <a:pt x="1163955" y="1797367"/>
                  <a:pt x="1274445" y="1750695"/>
                </a:cubicBezTo>
                <a:cubicBezTo>
                  <a:pt x="1381125" y="1705927"/>
                  <a:pt x="1477327" y="1641157"/>
                  <a:pt x="1559242" y="1559242"/>
                </a:cubicBezTo>
                <a:cubicBezTo>
                  <a:pt x="1641157" y="1476375"/>
                  <a:pt x="1705927" y="1381125"/>
                  <a:pt x="1750695" y="1274445"/>
                </a:cubicBezTo>
                <a:cubicBezTo>
                  <a:pt x="1797367" y="1163955"/>
                  <a:pt x="1821180" y="1046797"/>
                  <a:pt x="1821180" y="925830"/>
                </a:cubicBezTo>
                <a:cubicBezTo>
                  <a:pt x="1821180" y="804862"/>
                  <a:pt x="1797367" y="687705"/>
                  <a:pt x="1750695" y="577215"/>
                </a:cubicBezTo>
                <a:cubicBezTo>
                  <a:pt x="1705927" y="470535"/>
                  <a:pt x="1641157" y="374332"/>
                  <a:pt x="1559242" y="292417"/>
                </a:cubicBezTo>
                <a:cubicBezTo>
                  <a:pt x="1476375" y="209550"/>
                  <a:pt x="1381125" y="144780"/>
                  <a:pt x="1274445" y="100012"/>
                </a:cubicBezTo>
                <a:cubicBezTo>
                  <a:pt x="1163955" y="53340"/>
                  <a:pt x="1046797" y="29527"/>
                  <a:pt x="925830" y="29527"/>
                </a:cubicBezTo>
                <a:close/>
                <a:moveTo>
                  <a:pt x="925830" y="0"/>
                </a:moveTo>
                <a:cubicBezTo>
                  <a:pt x="1050607" y="0"/>
                  <a:pt x="1171575" y="24765"/>
                  <a:pt x="1285875" y="72390"/>
                </a:cubicBezTo>
                <a:cubicBezTo>
                  <a:pt x="1396365" y="119062"/>
                  <a:pt x="1495425" y="185737"/>
                  <a:pt x="1579245" y="271462"/>
                </a:cubicBezTo>
                <a:cubicBezTo>
                  <a:pt x="1664017" y="356235"/>
                  <a:pt x="1730692" y="455295"/>
                  <a:pt x="1777365" y="565785"/>
                </a:cubicBezTo>
                <a:cubicBezTo>
                  <a:pt x="1824990" y="680085"/>
                  <a:pt x="1849755" y="801052"/>
                  <a:pt x="1849755" y="925830"/>
                </a:cubicBezTo>
                <a:cubicBezTo>
                  <a:pt x="1849755" y="1050607"/>
                  <a:pt x="1825942" y="1171575"/>
                  <a:pt x="1777365" y="1285875"/>
                </a:cubicBezTo>
                <a:cubicBezTo>
                  <a:pt x="1730692" y="1396365"/>
                  <a:pt x="1664017" y="1495425"/>
                  <a:pt x="1579245" y="1580197"/>
                </a:cubicBezTo>
                <a:cubicBezTo>
                  <a:pt x="1494472" y="1664970"/>
                  <a:pt x="1395412" y="1731645"/>
                  <a:pt x="1284922" y="1778317"/>
                </a:cubicBezTo>
                <a:cubicBezTo>
                  <a:pt x="1171575" y="1825942"/>
                  <a:pt x="1049655" y="1850707"/>
                  <a:pt x="924877" y="1850707"/>
                </a:cubicBezTo>
                <a:cubicBezTo>
                  <a:pt x="800100" y="1850707"/>
                  <a:pt x="679132" y="1826895"/>
                  <a:pt x="564832" y="1778317"/>
                </a:cubicBezTo>
                <a:cubicBezTo>
                  <a:pt x="454342" y="1731645"/>
                  <a:pt x="355282" y="1664970"/>
                  <a:pt x="270510" y="1580197"/>
                </a:cubicBezTo>
                <a:cubicBezTo>
                  <a:pt x="185737" y="1495425"/>
                  <a:pt x="119062" y="1396365"/>
                  <a:pt x="72390" y="1285875"/>
                </a:cubicBezTo>
                <a:cubicBezTo>
                  <a:pt x="24765" y="1171575"/>
                  <a:pt x="0" y="1050607"/>
                  <a:pt x="0" y="925830"/>
                </a:cubicBezTo>
                <a:cubicBezTo>
                  <a:pt x="0" y="801052"/>
                  <a:pt x="24765" y="679132"/>
                  <a:pt x="73342" y="564832"/>
                </a:cubicBezTo>
                <a:cubicBezTo>
                  <a:pt x="120015" y="454342"/>
                  <a:pt x="186690" y="355282"/>
                  <a:pt x="271462" y="270510"/>
                </a:cubicBezTo>
                <a:cubicBezTo>
                  <a:pt x="356235" y="185737"/>
                  <a:pt x="455295" y="119062"/>
                  <a:pt x="565785" y="72390"/>
                </a:cubicBezTo>
                <a:cubicBezTo>
                  <a:pt x="679132" y="24765"/>
                  <a:pt x="801052" y="0"/>
                  <a:pt x="925830" y="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卡通人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257810"/>
            <a:ext cx="1543685" cy="434975"/>
          </a:xfrm>
          <a:prstGeom prst="rect">
            <a:avLst/>
          </a:prstGeom>
        </p:spPr>
      </p:pic>
      <p:pic>
        <p:nvPicPr>
          <p:cNvPr id="20" name="图片 19" descr="图片1"/>
          <p:cNvPicPr>
            <a:picLocks noChangeAspect="1"/>
          </p:cNvPicPr>
          <p:nvPr/>
        </p:nvPicPr>
        <p:blipFill>
          <a:blip r:embed="rId13">
            <a:alphaModFix amt="11000"/>
          </a:blip>
          <a:stretch>
            <a:fillRect/>
          </a:stretch>
        </p:blipFill>
        <p:spPr>
          <a:xfrm>
            <a:off x="-143510" y="240030"/>
            <a:ext cx="12335510" cy="104330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5711190" y="2081530"/>
            <a:ext cx="6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校内体育赛事数据平台</a:t>
            </a:r>
            <a:endParaRPr lang="en-US" altLang="zh-CN" sz="4800" b="1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  <a:p>
            <a:pPr algn="ctr"/>
            <a:r>
              <a:rPr lang="en-US" altLang="zh-CN" sz="4800" b="1" spc="120" dirty="0" err="1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CSports</a:t>
            </a:r>
            <a:endParaRPr lang="zh-CN" altLang="en-US" sz="4800" b="1" spc="120" dirty="0">
              <a:gradFill>
                <a:gsLst>
                  <a:gs pos="0">
                    <a:srgbClr val="F9ECCC">
                      <a:alpha val="77000"/>
                    </a:srgbClr>
                  </a:gs>
                  <a:gs pos="94000">
                    <a:srgbClr val="A23838">
                      <a:lumMod val="50000"/>
                      <a:lumOff val="50000"/>
                    </a:srgbClr>
                  </a:gs>
                </a:gsLst>
                <a:lin ang="5400000" scaled="0"/>
              </a:gradFill>
              <a:latin typeface="Times New Roman" panose="02020603050405020304" charset="0"/>
              <a:ea typeface="方正盛世楷书简体_大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31930" y="3559636"/>
            <a:ext cx="5132070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gradFill>
                  <a:gsLst>
                    <a:gs pos="0">
                      <a:srgbClr val="F9ECCC">
                        <a:alpha val="77000"/>
                      </a:srgbClr>
                    </a:gs>
                    <a:gs pos="94000">
                      <a:srgbClr val="A23838">
                        <a:lumMod val="50000"/>
                        <a:lumOff val="50000"/>
                      </a:srgbClr>
                    </a:gs>
                  </a:gsLst>
                  <a:lin ang="5400000" scaled="0"/>
                </a:gradFill>
                <a:latin typeface="Times New Roman" panose="02020603050405020304" charset="0"/>
                <a:ea typeface="方正盛世楷书简体_大" panose="02000000000000000000" charset="-122"/>
                <a:sym typeface="+mn-ea"/>
              </a:rPr>
              <a:t>Campus Sports Events Data Platform</a:t>
            </a:r>
            <a:endParaRPr lang="en-US" sz="1400" spc="100" dirty="0">
              <a:solidFill>
                <a:schemeClr val="bg1">
                  <a:alpha val="56000"/>
                </a:schemeClr>
              </a:solidFill>
              <a:latin typeface="Times New Roman" panose="02020603050405020304" charset="0"/>
              <a:ea typeface="仓耳玄三M W05" panose="02020400000000000000" charset="-122"/>
            </a:endParaRPr>
          </a:p>
        </p:txBody>
      </p:sp>
      <p:pic>
        <p:nvPicPr>
          <p:cNvPr id="23" name="图片 22" descr="大雪-蔡翔宇 (8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lum bright="6000" contrast="18000"/>
          </a:blip>
          <a:srcRect l="26109" t="24766" r="47355" b="195"/>
          <a:stretch>
            <a:fillRect/>
          </a:stretch>
        </p:blipFill>
        <p:spPr>
          <a:xfrm>
            <a:off x="6433820" y="397383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7004050" y="4015105"/>
            <a:ext cx="31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方正苏新诗柳楷简体" panose="02000000000000000000" charset="-122"/>
              </a:rPr>
              <a:t>汇报人：徐梓越 胡卓凡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方正苏新诗柳楷简体" panose="02000000000000000000" charset="-122"/>
            </a:endParaRPr>
          </a:p>
        </p:txBody>
      </p:sp>
      <p:pic>
        <p:nvPicPr>
          <p:cNvPr id="25" name="图片 24" descr="大雪-蔡翔宇 (8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lum contrast="18000"/>
          </a:blip>
          <a:srcRect l="26109" t="24766" r="47355" b="195"/>
          <a:stretch>
            <a:fillRect/>
          </a:stretch>
        </p:blipFill>
        <p:spPr>
          <a:xfrm>
            <a:off x="6433820" y="4678680"/>
            <a:ext cx="478155" cy="46291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7030720" y="4719955"/>
            <a:ext cx="2780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日期：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202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/0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9</a:t>
            </a:r>
            <a:r>
              <a:rPr lang="en-US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/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rPr>
              <a:t>30</a:t>
            </a:r>
            <a:endParaRPr lang="en-US" altLang="en-US" dirty="0">
              <a:solidFill>
                <a:schemeClr val="bg1"/>
              </a:solidFill>
              <a:latin typeface="Times New Roman" panose="02020603050405020304" charset="0"/>
              <a:ea typeface="仓耳玄三M W05" panose="02020400000000000000" charset="-122"/>
              <a:cs typeface="Century Gothic" panose="020B05020202020202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2116455" y="-112395"/>
            <a:ext cx="7482205" cy="7165340"/>
            <a:chOff x="-3333" y="-177"/>
            <a:chExt cx="11783" cy="11448"/>
          </a:xfrm>
        </p:grpSpPr>
        <p:sp>
          <p:nvSpPr>
            <p:cNvPr id="10" name="六边形 9"/>
            <p:cNvSpPr/>
            <p:nvPr/>
          </p:nvSpPr>
          <p:spPr>
            <a:xfrm>
              <a:off x="-3333" y="-177"/>
              <a:ext cx="11783" cy="11448"/>
            </a:xfrm>
            <a:prstGeom prst="hexagon">
              <a:avLst/>
            </a:prstGeom>
            <a:gradFill>
              <a:gsLst>
                <a:gs pos="0">
                  <a:srgbClr val="970F12"/>
                </a:gs>
                <a:gs pos="100000">
                  <a:srgbClr val="E1C888">
                    <a:alpha val="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>
              <p:custDataLst>
                <p:tags r:id="rId8"/>
              </p:custDataLst>
            </p:nvPr>
          </p:nvSpPr>
          <p:spPr>
            <a:xfrm>
              <a:off x="-2789" y="93"/>
              <a:ext cx="10866" cy="10851"/>
            </a:xfrm>
            <a:prstGeom prst="hexagon">
              <a:avLst/>
            </a:prstGeom>
            <a:blipFill rotWithShape="1">
              <a:blip r:embed="rId15">
                <a:alphaModFix amt="63000"/>
              </a:blip>
              <a:tile tx="1016000" ty="-1816100" sx="50000" sy="50000" flip="none" algn="tl"/>
            </a:blipFill>
            <a:ln>
              <a:noFill/>
            </a:ln>
            <a:effectLst>
              <a:outerShdw blurRad="114300" dist="762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A8A2-AD8D-5078-78CA-61C204F8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2E6110-C169-3BAB-A50C-E2860BA23794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>
            <a:extLst>
              <a:ext uri="{FF2B5EF4-FFF2-40B4-BE49-F238E27FC236}">
                <a16:creationId xmlns:a16="http://schemas.microsoft.com/office/drawing/2014/main" id="{0D263A13-6940-CFFF-4102-4EDF45FEE13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二、开发计划</a:t>
            </a:r>
            <a:r>
              <a:rPr kumimoji="0" lang="en-US" altLang="zh-CN" sz="31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——</a:t>
            </a:r>
            <a:r>
              <a:rPr lang="zh-CN" altLang="en-US" sz="31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项目进度安排</a:t>
            </a:r>
            <a:endParaRPr kumimoji="0" lang="zh-CN" altLang="en-US" sz="31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AE1D9FE6-7E06-EA23-1CF5-CEAF8D38A20B}"/>
              </a:ext>
            </a:extLst>
          </p:cNvPr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70C9A7F8-64D5-6197-F4A5-3077B6679B50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>
                <a:extLst>
                  <a:ext uri="{FF2B5EF4-FFF2-40B4-BE49-F238E27FC236}">
                    <a16:creationId xmlns:a16="http://schemas.microsoft.com/office/drawing/2014/main" id="{D931CF6E-2673-574D-CA3E-B0A77385F298}"/>
                  </a:ext>
                </a:extLst>
              </p:cNvPr>
              <p:cNvSpPr>
                <a:spLocks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DE41877F-4238-17CC-CEC1-387F80FFB882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75423D6C-313D-8348-B7FA-38E889BE42E2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72C638E0-663F-0E20-D3D7-BEF738FB245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A94F3D44-270F-5E73-C060-79586BFBE650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E847B152-BFFB-42C2-BB4B-8B5C34ABB79A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D16F99FF-6B19-4CD4-F89D-4EE5DA478B39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CAC4D06F-2FE0-EF8D-540C-3485A38C194A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>
                <a:extLst>
                  <a:ext uri="{FF2B5EF4-FFF2-40B4-BE49-F238E27FC236}">
                    <a16:creationId xmlns:a16="http://schemas.microsoft.com/office/drawing/2014/main" id="{35AA3F1D-4F00-81CC-2342-84CDDA02A6D2}"/>
                  </a:ext>
                </a:extLst>
              </p:cNvPr>
              <p:cNvSpPr>
                <a:spLocks noEditPoint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C10512D-1AA5-C6D7-28BE-5DA775F71A57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B6F70D71-0E1A-6B59-6146-F62BE6DD17CC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8637C13F-81A9-9D4A-861A-322EC4A33328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4DE16814-C3A4-14E2-F1DB-1B05136071AD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5FE44C52-BC0D-5B4F-EC6E-6F0B1096A7D4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9B003149-75CE-3179-6819-B97452C6F5A8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EA3737C8-AB5B-15DE-08D7-93750C83F2CD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09DD1802-F7DB-2BD1-7BE2-7EDAF55A694D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>
                <a:extLst>
                  <a:ext uri="{FF2B5EF4-FFF2-40B4-BE49-F238E27FC236}">
                    <a16:creationId xmlns:a16="http://schemas.microsoft.com/office/drawing/2014/main" id="{9AEAF7C6-70B2-2B0E-5119-90EFAF2D21D2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>
                <a:extLst>
                  <a:ext uri="{FF2B5EF4-FFF2-40B4-BE49-F238E27FC236}">
                    <a16:creationId xmlns:a16="http://schemas.microsoft.com/office/drawing/2014/main" id="{8900295C-5826-3F60-9074-2A30CA15B505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>
                <a:extLst>
                  <a:ext uri="{FF2B5EF4-FFF2-40B4-BE49-F238E27FC236}">
                    <a16:creationId xmlns:a16="http://schemas.microsoft.com/office/drawing/2014/main" id="{19D0470A-99B9-026B-5977-07286CDDC6EB}"/>
                  </a:ext>
                </a:extLst>
              </p:cNvPr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>
                <a:extLst>
                  <a:ext uri="{FF2B5EF4-FFF2-40B4-BE49-F238E27FC236}">
                    <a16:creationId xmlns:a16="http://schemas.microsoft.com/office/drawing/2014/main" id="{CD3CB56B-D99C-AB4C-B54A-785BF6193D1C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>
                <a:extLst>
                  <a:ext uri="{FF2B5EF4-FFF2-40B4-BE49-F238E27FC236}">
                    <a16:creationId xmlns:a16="http://schemas.microsoft.com/office/drawing/2014/main" id="{D7019687-B121-2453-781B-49D829CA8E7D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>
                <a:extLst>
                  <a:ext uri="{FF2B5EF4-FFF2-40B4-BE49-F238E27FC236}">
                    <a16:creationId xmlns:a16="http://schemas.microsoft.com/office/drawing/2014/main" id="{80131E4D-2D29-DEC5-73C2-0F04FC6A73E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>
                <a:extLst>
                  <a:ext uri="{FF2B5EF4-FFF2-40B4-BE49-F238E27FC236}">
                    <a16:creationId xmlns:a16="http://schemas.microsoft.com/office/drawing/2014/main" id="{66B17F3B-A220-221D-01B0-C65A1080D720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>
                <a:extLst>
                  <a:ext uri="{FF2B5EF4-FFF2-40B4-BE49-F238E27FC236}">
                    <a16:creationId xmlns:a16="http://schemas.microsoft.com/office/drawing/2014/main" id="{4AC7C29D-9DC6-3886-DE36-E8F1D81A1567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>
                <a:extLst>
                  <a:ext uri="{FF2B5EF4-FFF2-40B4-BE49-F238E27FC236}">
                    <a16:creationId xmlns:a16="http://schemas.microsoft.com/office/drawing/2014/main" id="{6CADF552-A23D-994D-F701-15D4495E51D8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>
                <a:extLst>
                  <a:ext uri="{FF2B5EF4-FFF2-40B4-BE49-F238E27FC236}">
                    <a16:creationId xmlns:a16="http://schemas.microsoft.com/office/drawing/2014/main" id="{002F42B8-A92F-6FC8-ADA9-94F988681D82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C229DFC2-1FB9-C87C-57EA-4DD95DAAF76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:a16="http://schemas.microsoft.com/office/drawing/2014/main" id="{E7A1DF0D-4CFC-7DC3-9ACF-6D3A61EDEC83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45C009AC-C793-FCEB-F95C-D1AB8EC7B6E0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>
                <a:extLst>
                  <a:ext uri="{FF2B5EF4-FFF2-40B4-BE49-F238E27FC236}">
                    <a16:creationId xmlns:a16="http://schemas.microsoft.com/office/drawing/2014/main" id="{829FB0C6-DD4D-8888-E95F-4AAF1EDC34F5}"/>
                  </a:ext>
                </a:extLst>
              </p:cNvPr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>
                <a:extLst>
                  <a:ext uri="{FF2B5EF4-FFF2-40B4-BE49-F238E27FC236}">
                    <a16:creationId xmlns:a16="http://schemas.microsoft.com/office/drawing/2014/main" id="{DF3BDC96-805C-BBC7-C51C-B9804AC5C45B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>
                <a:extLst>
                  <a:ext uri="{FF2B5EF4-FFF2-40B4-BE49-F238E27FC236}">
                    <a16:creationId xmlns:a16="http://schemas.microsoft.com/office/drawing/2014/main" id="{3162A6C2-977D-4C07-7EB5-554E95BF8B47}"/>
                  </a:ext>
                </a:extLst>
              </p:cNvPr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BFE72C6C-C504-0901-3999-8FE5A7BD115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>
                <a:extLst>
                  <a:ext uri="{FF2B5EF4-FFF2-40B4-BE49-F238E27FC236}">
                    <a16:creationId xmlns:a16="http://schemas.microsoft.com/office/drawing/2014/main" id="{3B4D8C86-D0CA-12FE-4CD4-16C13A4613A3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>
                <a:extLst>
                  <a:ext uri="{FF2B5EF4-FFF2-40B4-BE49-F238E27FC236}">
                    <a16:creationId xmlns:a16="http://schemas.microsoft.com/office/drawing/2014/main" id="{FD48CE65-EEE6-095F-6E04-97AE6A397F6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>
                <a:extLst>
                  <a:ext uri="{FF2B5EF4-FFF2-40B4-BE49-F238E27FC236}">
                    <a16:creationId xmlns:a16="http://schemas.microsoft.com/office/drawing/2014/main" id="{F247BCCC-943B-0419-FCBF-96FED9AE49EE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C65C79F-7701-4A81-75A8-A859C243E23A}"/>
                  </a:ext>
                </a:extLst>
              </p:cNvPr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6141AB0F-E647-49A8-D916-53997C14CE5A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>
                <a:extLst>
                  <a:ext uri="{FF2B5EF4-FFF2-40B4-BE49-F238E27FC236}">
                    <a16:creationId xmlns:a16="http://schemas.microsoft.com/office/drawing/2014/main" id="{551B5787-47C5-2E7F-5DD5-7B705D1542FF}"/>
                  </a:ext>
                </a:extLst>
              </p:cNvPr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>
                <a:extLst>
                  <a:ext uri="{FF2B5EF4-FFF2-40B4-BE49-F238E27FC236}">
                    <a16:creationId xmlns:a16="http://schemas.microsoft.com/office/drawing/2014/main" id="{8D4AB9B1-9989-CA56-44FF-534E4DE68544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>
                <a:extLst>
                  <a:ext uri="{FF2B5EF4-FFF2-40B4-BE49-F238E27FC236}">
                    <a16:creationId xmlns:a16="http://schemas.microsoft.com/office/drawing/2014/main" id="{BABB4A49-8F16-407A-E218-C9DF1E4190A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>
                <a:extLst>
                  <a:ext uri="{FF2B5EF4-FFF2-40B4-BE49-F238E27FC236}">
                    <a16:creationId xmlns:a16="http://schemas.microsoft.com/office/drawing/2014/main" id="{05A93DE0-D5D0-3FC6-47A0-914071EFB3AC}"/>
                  </a:ext>
                </a:extLst>
              </p:cNvPr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>
                <a:extLst>
                  <a:ext uri="{FF2B5EF4-FFF2-40B4-BE49-F238E27FC236}">
                    <a16:creationId xmlns:a16="http://schemas.microsoft.com/office/drawing/2014/main" id="{F4024EC2-4D0A-FDEC-ADCC-D411AE6021D9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>
                <a:extLst>
                  <a:ext uri="{FF2B5EF4-FFF2-40B4-BE49-F238E27FC236}">
                    <a16:creationId xmlns:a16="http://schemas.microsoft.com/office/drawing/2014/main" id="{604C5F20-4A02-8EB8-FB09-24349713876E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>
                <a:extLst>
                  <a:ext uri="{FF2B5EF4-FFF2-40B4-BE49-F238E27FC236}">
                    <a16:creationId xmlns:a16="http://schemas.microsoft.com/office/drawing/2014/main" id="{90D4F36C-73D3-5A51-D8D4-F8015C2E51A8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>
                <a:extLst>
                  <a:ext uri="{FF2B5EF4-FFF2-40B4-BE49-F238E27FC236}">
                    <a16:creationId xmlns:a16="http://schemas.microsoft.com/office/drawing/2014/main" id="{9D4FD2F6-2A60-C10B-A408-4C45CC151B7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>
                <a:extLst>
                  <a:ext uri="{FF2B5EF4-FFF2-40B4-BE49-F238E27FC236}">
                    <a16:creationId xmlns:a16="http://schemas.microsoft.com/office/drawing/2014/main" id="{6C0E4FEF-0AE6-774C-922E-80EC7B41AF2E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>
                <a:extLst>
                  <a:ext uri="{FF2B5EF4-FFF2-40B4-BE49-F238E27FC236}">
                    <a16:creationId xmlns:a16="http://schemas.microsoft.com/office/drawing/2014/main" id="{54DE145A-DB00-9DB2-9F77-F58F94A51815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>
                <a:extLst>
                  <a:ext uri="{FF2B5EF4-FFF2-40B4-BE49-F238E27FC236}">
                    <a16:creationId xmlns:a16="http://schemas.microsoft.com/office/drawing/2014/main" id="{22B22B13-96FB-091E-6F8B-93182120C71C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>
                <a:extLst>
                  <a:ext uri="{FF2B5EF4-FFF2-40B4-BE49-F238E27FC236}">
                    <a16:creationId xmlns:a16="http://schemas.microsoft.com/office/drawing/2014/main" id="{D965E87B-2D6E-9DD8-8902-EB0F4970756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>
                <a:extLst>
                  <a:ext uri="{FF2B5EF4-FFF2-40B4-BE49-F238E27FC236}">
                    <a16:creationId xmlns:a16="http://schemas.microsoft.com/office/drawing/2014/main" id="{85CAA897-C703-671D-511F-6B2F1BEBAB9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>
                <a:extLst>
                  <a:ext uri="{FF2B5EF4-FFF2-40B4-BE49-F238E27FC236}">
                    <a16:creationId xmlns:a16="http://schemas.microsoft.com/office/drawing/2014/main" id="{A7030B93-ED67-2072-E30E-6702FE15DFA4}"/>
                  </a:ext>
                </a:extLst>
              </p:cNvPr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9782BFDB-EDA1-4807-5569-C2FC6A45078A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10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09AF91F-418D-E264-E805-CBF669643815}"/>
              </a:ext>
            </a:extLst>
          </p:cNvPr>
          <p:cNvSpPr/>
          <p:nvPr/>
        </p:nvSpPr>
        <p:spPr>
          <a:xfrm>
            <a:off x="191770" y="2892270"/>
            <a:ext cx="11887200" cy="1388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EEAF62-884F-945D-8BD0-ADBA4948E058}"/>
              </a:ext>
            </a:extLst>
          </p:cNvPr>
          <p:cNvCxnSpPr>
            <a:cxnSpLocks/>
          </p:cNvCxnSpPr>
          <p:nvPr/>
        </p:nvCxnSpPr>
        <p:spPr>
          <a:xfrm>
            <a:off x="1290320" y="2122099"/>
            <a:ext cx="1113780" cy="101752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66A8F9-0EAC-FF15-E805-F9F505FA37CD}"/>
              </a:ext>
            </a:extLst>
          </p:cNvPr>
          <p:cNvCxnSpPr>
            <a:cxnSpLocks/>
          </p:cNvCxnSpPr>
          <p:nvPr/>
        </p:nvCxnSpPr>
        <p:spPr>
          <a:xfrm flipV="1">
            <a:off x="2096932" y="4061052"/>
            <a:ext cx="1094756" cy="102658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0F8B5-9C90-9E2F-A2E2-2697D394F834}"/>
              </a:ext>
            </a:extLst>
          </p:cNvPr>
          <p:cNvSpPr txBox="1"/>
          <p:nvPr/>
        </p:nvSpPr>
        <p:spPr>
          <a:xfrm>
            <a:off x="0" y="1752767"/>
            <a:ext cx="26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9.21</a:t>
            </a:r>
            <a:r>
              <a:rPr lang="zh-CN" altLang="en-US" b="1" dirty="0"/>
              <a:t>确定主题，指定日程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53316E-93CD-7C80-9ACC-BCACBDD24520}"/>
              </a:ext>
            </a:extLst>
          </p:cNvPr>
          <p:cNvSpPr txBox="1"/>
          <p:nvPr/>
        </p:nvSpPr>
        <p:spPr>
          <a:xfrm>
            <a:off x="1020417" y="5141843"/>
            <a:ext cx="299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10</a:t>
            </a:r>
            <a:r>
              <a:rPr lang="zh-CN" altLang="en-US" b="1" dirty="0"/>
              <a:t>月上中旬：实现基本的资讯与数据功能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FC82BD-4534-4A1E-80FA-3A1F1CC0808C}"/>
              </a:ext>
            </a:extLst>
          </p:cNvPr>
          <p:cNvCxnSpPr>
            <a:cxnSpLocks/>
          </p:cNvCxnSpPr>
          <p:nvPr/>
        </p:nvCxnSpPr>
        <p:spPr>
          <a:xfrm>
            <a:off x="4371152" y="2187521"/>
            <a:ext cx="1113780" cy="1017528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3038430-FD83-656A-09C8-534036AD14E5}"/>
              </a:ext>
            </a:extLst>
          </p:cNvPr>
          <p:cNvSpPr txBox="1"/>
          <p:nvPr/>
        </p:nvSpPr>
        <p:spPr>
          <a:xfrm>
            <a:off x="2946543" y="158028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十月中下旬：实现教练工具与论坛功能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4F2075-A463-9932-3108-60277276CC06}"/>
              </a:ext>
            </a:extLst>
          </p:cNvPr>
          <p:cNvCxnSpPr>
            <a:cxnSpLocks/>
          </p:cNvCxnSpPr>
          <p:nvPr/>
        </p:nvCxnSpPr>
        <p:spPr>
          <a:xfrm flipV="1">
            <a:off x="5830957" y="4010019"/>
            <a:ext cx="961814" cy="113182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783FA75-9627-EC25-BB61-D0F65CE3C027}"/>
              </a:ext>
            </a:extLst>
          </p:cNvPr>
          <p:cNvSpPr txBox="1"/>
          <p:nvPr/>
        </p:nvSpPr>
        <p:spPr>
          <a:xfrm>
            <a:off x="4750903" y="5165914"/>
            <a:ext cx="388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十一月上旬：打磨细节，并针对更大数据规模优化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2D76237-EF00-97A3-833D-CA2650AF0980}"/>
              </a:ext>
            </a:extLst>
          </p:cNvPr>
          <p:cNvCxnSpPr>
            <a:cxnSpLocks/>
          </p:cNvCxnSpPr>
          <p:nvPr/>
        </p:nvCxnSpPr>
        <p:spPr>
          <a:xfrm flipH="1" flipV="1">
            <a:off x="7891369" y="2261144"/>
            <a:ext cx="1145059" cy="94390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AFEECCC-72C5-4842-92C4-1A49EA78BBE6}"/>
              </a:ext>
            </a:extLst>
          </p:cNvPr>
          <p:cNvSpPr txBox="1"/>
          <p:nvPr/>
        </p:nvSpPr>
        <p:spPr>
          <a:xfrm>
            <a:off x="6135370" y="1595382"/>
            <a:ext cx="390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十一月下旬及十二月：添加短视频和直播功能以及最终测试</a:t>
            </a:r>
          </a:p>
        </p:txBody>
      </p:sp>
    </p:spTree>
    <p:extLst>
      <p:ext uri="{BB962C8B-B14F-4D97-AF65-F5344CB8AC3E}">
        <p14:creationId xmlns:p14="http://schemas.microsoft.com/office/powerpoint/2010/main" val="279689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892422"/>
            <a:ext cx="3526265" cy="1106805"/>
            <a:chOff x="6566813" y="2528855"/>
            <a:chExt cx="3526265" cy="1106805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用户故事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51393" y="3328955"/>
              <a:ext cx="13462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User stories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0" y="0"/>
            <a:ext cx="4953000" cy="6881495"/>
            <a:chOff x="0" y="0"/>
            <a:chExt cx="7800" cy="10837"/>
          </a:xfrm>
        </p:grpSpPr>
        <p:pic>
          <p:nvPicPr>
            <p:cNvPr id="5" name="图片 4" descr="霜降-钟洁岚(1)"/>
            <p:cNvPicPr>
              <a:picLocks noChangeAspect="1"/>
            </p:cNvPicPr>
            <p:nvPr/>
          </p:nvPicPr>
          <p:blipFill>
            <a:blip r:embed="rId26"/>
            <a:srcRect b="11823"/>
            <a:stretch>
              <a:fillRect/>
            </a:stretch>
          </p:blipFill>
          <p:spPr>
            <a:xfrm>
              <a:off x="300" y="0"/>
              <a:ext cx="7500" cy="108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77000">
                  <a:srgbClr val="8F937E">
                    <a:alpha val="62000"/>
                  </a:srgbClr>
                </a:gs>
                <a:gs pos="48000">
                  <a:srgbClr val="99665B">
                    <a:alpha val="67000"/>
                  </a:srgbClr>
                </a:gs>
                <a:gs pos="19000">
                  <a:srgbClr val="A23838">
                    <a:alpha val="89000"/>
                  </a:srgbClr>
                </a:gs>
                <a:gs pos="100000">
                  <a:srgbClr val="E1C888">
                    <a:alpha val="60000"/>
                  </a:srgbClr>
                </a:gs>
              </a:gsLst>
              <a:lin ang="300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476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03</a:t>
                </a: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60" y="396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Freeform 42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4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5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5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Freeform 5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 5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8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6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 6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 6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71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7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</a:rPr>
              <a:t>12</a:t>
            </a:fld>
            <a:endParaRPr lang="zh-CN" altLang="en-US" dirty="0">
              <a:solidFill>
                <a:srgbClr val="3C5D74"/>
              </a:solidFill>
            </a:endParaRPr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8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三、用户故事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5254625" y="1707515"/>
            <a:ext cx="7023735" cy="4157345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-24130" y="1707515"/>
            <a:ext cx="4946015" cy="4157345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>
            <p:custDataLst>
              <p:tags r:id="rId4"/>
            </p:custDataLst>
          </p:nvPr>
        </p:nvCxnSpPr>
        <p:spPr>
          <a:xfrm flipV="1">
            <a:off x="1202690" y="3832860"/>
            <a:ext cx="11374120" cy="48260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5"/>
            </p:custDataLst>
          </p:nvPr>
        </p:nvCxnSpPr>
        <p:spPr>
          <a:xfrm flipV="1">
            <a:off x="464185" y="4990465"/>
            <a:ext cx="12058650" cy="46355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 flipV="1">
            <a:off x="1864995" y="2692400"/>
            <a:ext cx="10679430" cy="31750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34010" y="1059815"/>
            <a:ext cx="11825182" cy="5451475"/>
            <a:chOff x="526" y="1669"/>
            <a:chExt cx="18583" cy="8585"/>
          </a:xfrm>
        </p:grpSpPr>
        <p:sp>
          <p:nvSpPr>
            <p:cNvPr id="12" name="等腰三角形 11"/>
            <p:cNvSpPr/>
            <p:nvPr>
              <p:custDataLst>
                <p:tags r:id="rId16"/>
              </p:custDataLst>
            </p:nvPr>
          </p:nvSpPr>
          <p:spPr>
            <a:xfrm>
              <a:off x="17826" y="1687"/>
              <a:ext cx="1283" cy="1018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17"/>
              </p:custDataLst>
            </p:nvPr>
          </p:nvSpPr>
          <p:spPr>
            <a:xfrm flipH="1" flipV="1">
              <a:off x="526" y="9236"/>
              <a:ext cx="1283" cy="1018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>
              <p:custDataLst>
                <p:tags r:id="rId18"/>
              </p:custDataLst>
            </p:nvPr>
          </p:nvSpPr>
          <p:spPr>
            <a:xfrm>
              <a:off x="1157" y="1669"/>
              <a:ext cx="17323" cy="8584"/>
            </a:xfrm>
            <a:prstGeom prst="parallelogram">
              <a:avLst>
                <a:gd name="adj" fmla="val 63176"/>
              </a:avLst>
            </a:prstGeom>
            <a:solidFill>
              <a:srgbClr val="F1D5A4"/>
            </a:solidFill>
            <a:ln>
              <a:noFill/>
            </a:ln>
            <a:effectLst>
              <a:outerShdw blurRad="279400" dist="38100" dir="2700000" sx="102000" sy="102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896745" y="2145665"/>
            <a:ext cx="164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01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1231900" y="3307080"/>
            <a:ext cx="164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02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510540" y="4460875"/>
            <a:ext cx="164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03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0"/>
            </p:custDataLst>
          </p:nvPr>
        </p:nvSpPr>
        <p:spPr>
          <a:xfrm>
            <a:off x="3856355" y="1880235"/>
            <a:ext cx="67468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用户使用阵容模拟器：</a:t>
            </a:r>
            <a:endParaRPr lang="en-US" altLang="zh-CN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用户填写球员姓名添加至球员仓库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用户点击阵容位置，添加球员上场位置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用户拖动球员位置，调整阵容</a:t>
            </a:r>
          </a:p>
        </p:txBody>
      </p:sp>
      <p:sp>
        <p:nvSpPr>
          <p:cNvPr id="91" name="矩形 90"/>
          <p:cNvSpPr/>
          <p:nvPr>
            <p:custDataLst>
              <p:tags r:id="rId11"/>
            </p:custDataLst>
          </p:nvPr>
        </p:nvSpPr>
        <p:spPr>
          <a:xfrm>
            <a:off x="3091180" y="3133090"/>
            <a:ext cx="6809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用户使用</a:t>
            </a:r>
            <a:r>
              <a:rPr lang="en-US" altLang="zh-CN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发布战报、帖子：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在主页提供“新建博文”的按钮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注册用户点击按钮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系统转入博文编辑页面，提示用户可以从标题、标签、内容、图片、视频等权限创建新博文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12"/>
            </p:custDataLst>
          </p:nvPr>
        </p:nvSpPr>
        <p:spPr>
          <a:xfrm>
            <a:off x="2234565" y="4379595"/>
            <a:ext cx="68230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用户使用</a:t>
            </a:r>
            <a:r>
              <a:rPr lang="en-US" altLang="zh-CN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在战报下评论：</a:t>
            </a:r>
            <a:endParaRPr lang="en-US" altLang="zh-CN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在已发布的战报下提供评论的按钮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注册用户点击按钮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系统转入评论区，提示用户“发表你的言论”</a:t>
            </a:r>
            <a:endParaRPr lang="en-US" altLang="zh-CN" sz="14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用户填写言论、添加图片、表情</a:t>
            </a:r>
          </a:p>
        </p:txBody>
      </p:sp>
      <p:cxnSp>
        <p:nvCxnSpPr>
          <p:cNvPr id="4" name="直接连接符 3"/>
          <p:cNvCxnSpPr/>
          <p:nvPr>
            <p:custDataLst>
              <p:tags r:id="rId13"/>
            </p:custDataLst>
          </p:nvPr>
        </p:nvCxnSpPr>
        <p:spPr>
          <a:xfrm flipV="1">
            <a:off x="1329690" y="3959860"/>
            <a:ext cx="11374120" cy="48260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14"/>
            </p:custDataLst>
          </p:nvPr>
        </p:nvCxnSpPr>
        <p:spPr>
          <a:xfrm flipV="1">
            <a:off x="591185" y="5117465"/>
            <a:ext cx="12058650" cy="46355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15"/>
            </p:custDataLst>
          </p:nvPr>
        </p:nvCxnSpPr>
        <p:spPr>
          <a:xfrm flipV="1">
            <a:off x="1991995" y="2819400"/>
            <a:ext cx="10679430" cy="31750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3580765"/>
            <a:ext cx="4953000" cy="330263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239000" y="0"/>
            <a:ext cx="4953000" cy="6877685"/>
          </a:xfrm>
          <a:prstGeom prst="rect">
            <a:avLst/>
          </a:prstGeom>
          <a:gradFill>
            <a:gsLst>
              <a:gs pos="52000">
                <a:srgbClr val="98655B">
                  <a:alpha val="100000"/>
                </a:srgbClr>
              </a:gs>
              <a:gs pos="80000">
                <a:srgbClr val="8E927E">
                  <a:alpha val="51000"/>
                </a:srgbClr>
              </a:gs>
              <a:gs pos="10000">
                <a:srgbClr val="A23838"/>
              </a:gs>
              <a:gs pos="100000">
                <a:srgbClr val="E1C888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50676" y="2750817"/>
            <a:ext cx="3526265" cy="1106805"/>
            <a:chOff x="6566813" y="2528855"/>
            <a:chExt cx="3526265" cy="1106805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项目演示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440573" y="3328955"/>
              <a:ext cx="175514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Demonstration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8043" y="1757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783925" y="2751038"/>
            <a:ext cx="3521498" cy="922020"/>
            <a:chOff x="621125" y="2487402"/>
            <a:chExt cx="352149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rPr>
                <a:t>PART 04</a:t>
              </a:r>
            </a:p>
          </p:txBody>
        </p:sp>
        <p:sp>
          <p:nvSpPr>
            <p:cNvPr id="7" name="等腰三角形 6"/>
            <p:cNvSpPr/>
            <p:nvPr/>
          </p:nvSpPr>
          <p:spPr>
            <a:xfrm rot="16200000" flipH="1">
              <a:off x="6078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1372850" y="153670"/>
            <a:ext cx="720000" cy="720000"/>
            <a:chOff x="2105799" y="20055838"/>
            <a:chExt cx="6748090" cy="6732363"/>
          </a:xfrm>
          <a:solidFill>
            <a:srgbClr val="F1D5A4">
              <a:alpha val="53000"/>
            </a:srgbClr>
          </a:solidFill>
        </p:grpSpPr>
        <p:sp>
          <p:nvSpPr>
            <p:cNvPr id="100" name="Freeform 8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>
              <p:custDataLst>
                <p:tags r:id="rId5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>
              <p:custDataLst>
                <p:tags r:id="rId6"/>
              </p:custDataLst>
            </p:nvPr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>
              <p:custDataLst>
                <p:tags r:id="rId7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>
              <p:custDataLst>
                <p:tags r:id="rId10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>
              <p:custDataLst>
                <p:tags r:id="rId12"/>
              </p:custDataLst>
            </p:nvPr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>
              <p:custDataLst>
                <p:tags r:id="rId13"/>
              </p:custDataLst>
            </p:nvPr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>
              <p:custDataLst>
                <p:tags r:id="rId15"/>
              </p:custDataLst>
            </p:nvPr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>
              <p:custDataLst>
                <p:tags r:id="rId16"/>
              </p:custDataLst>
            </p:nvPr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>
              <p:custDataLst>
                <p:tags r:id="rId17"/>
              </p:custDataLst>
            </p:nvPr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>
              <p:custDataLst>
                <p:tags r:id="rId18"/>
              </p:custDataLst>
            </p:nvPr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>
              <p:custDataLst>
                <p:tags r:id="rId19"/>
              </p:custDataLst>
            </p:nvPr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>
              <p:custDataLst>
                <p:tags r:id="rId20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>
              <p:custDataLst>
                <p:tags r:id="rId21"/>
              </p:custDataLst>
            </p:nvPr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>
              <p:custDataLst>
                <p:tags r:id="rId22"/>
              </p:custDataLst>
            </p:nvPr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>
              <p:custDataLst>
                <p:tags r:id="rId23"/>
              </p:custDataLst>
            </p:nvPr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BBFFC4-4B3C-2B33-524C-F24DDA75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14</a:t>
            </a:fld>
            <a:r>
              <a:rPr lang="zh-CN" altLang="en-US"/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9D201E-918F-456F-D4B7-95FAA3AA23F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1" y="1117050"/>
            <a:ext cx="2663034" cy="576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45C5D8-A601-7D26-C46B-8846FC327B18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908AA64-2ED6-BCB0-9B16-B99B8AB2BD4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8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四、项目演示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E5FDF9-F06C-7428-3E30-14FD853CFA22}"/>
              </a:ext>
            </a:extLst>
          </p:cNvPr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76C6C12-63FA-20DC-DEDE-BF41F94A4228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C28EFF27-71F8-CDCF-3515-8CA51765C814}"/>
                  </a:ext>
                </a:extLst>
              </p:cNvPr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34344A5D-1FDB-86C8-C449-D1D5529CE9E5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37C7B1BB-E352-22C4-32BC-3DBBEAC8E919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1CA72E47-9003-C935-854F-52308F810EF7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5682CB82-38B5-32C1-CE9F-46ABB5720252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280EBC2E-2664-87DE-104F-A92041344304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A2E6E8B5-0DCC-49EF-BCEF-72E99C3BE5D2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7884F9F-BDD6-BEFE-6AA9-1805F4A41C52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9DB5713F-D49C-FD98-0314-AA65523A9A04}"/>
                  </a:ext>
                </a:extLst>
              </p:cNvPr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1E7A92B2-2372-7317-6A58-46F2EAE2C6ED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9791848F-28CD-A5A6-7A69-B7BFAB1BE1DF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CFE1DF45-16B9-97CB-F9D8-3691DCD9959C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06BE462C-7ACF-402A-5BA2-3BC61428E825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B9508CDD-92E0-7E6C-F568-A18064CE80A4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D9CBE8DE-82B4-B90C-61F5-88B40938DF05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3669627A-15D0-A17B-537B-EA33A729E7EC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1D12B1E-CD62-4651-1D69-BD8ACB33925E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E76296AC-1075-6F5F-7F13-37E538A1F795}"/>
                  </a:ext>
                </a:extLst>
              </p:cNvPr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5D978ABB-85DC-009C-45A0-D54A5528F2D7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EE3915AC-DA9B-D845-8472-49BBC749080E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CB41A04B-122E-2E19-708F-0583CFF74A0E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2ECBAF47-231B-704E-6BB3-D1B6BF89B35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AE8A4E26-B505-A940-7D0D-71793B9BFBB9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4ABAF840-5AE0-51C9-1AD5-F99F87D9AA2C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66074E96-819D-2ADD-D1FC-E3F64CE60C6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5EBE5669-515E-9556-658D-C0133341D886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107DF17B-5783-FD84-B3EE-18B4AAEEE20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F6A2DD7A-1723-09C3-8239-4E5638A96F18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A66AC4FC-5897-4878-FD10-91C191CEEE3B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A3FA04B-1A59-C61B-B7B4-C58DBF13526F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38409FE-2595-C8EE-CA9A-F78A4AD4AC64}"/>
                  </a:ext>
                </a:extLst>
              </p:cNvPr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>
                <a:extLst>
                  <a:ext uri="{FF2B5EF4-FFF2-40B4-BE49-F238E27FC236}">
                    <a16:creationId xmlns:a16="http://schemas.microsoft.com/office/drawing/2014/main" id="{2DF18FAE-410D-BAA1-1DB0-C969C3A67AD8}"/>
                  </a:ext>
                </a:extLst>
              </p:cNvPr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>
                <a:extLst>
                  <a:ext uri="{FF2B5EF4-FFF2-40B4-BE49-F238E27FC236}">
                    <a16:creationId xmlns:a16="http://schemas.microsoft.com/office/drawing/2014/main" id="{48CFBF9F-0CE2-48FF-AC2D-8FD4B9ECB175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>
                <a:extLst>
                  <a:ext uri="{FF2B5EF4-FFF2-40B4-BE49-F238E27FC236}">
                    <a16:creationId xmlns:a16="http://schemas.microsoft.com/office/drawing/2014/main" id="{351ACD74-514A-BB6C-6E60-6B6EA6C1FC4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66B7E20C-1615-F0E8-8974-DE02D5B1113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674CA46B-7AF3-3127-46CC-2CDFFAA7BCA1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>
                <a:extLst>
                  <a:ext uri="{FF2B5EF4-FFF2-40B4-BE49-F238E27FC236}">
                    <a16:creationId xmlns:a16="http://schemas.microsoft.com/office/drawing/2014/main" id="{A83677A8-B427-F56D-C561-DB1AE06AD261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>
                <a:extLst>
                  <a:ext uri="{FF2B5EF4-FFF2-40B4-BE49-F238E27FC236}">
                    <a16:creationId xmlns:a16="http://schemas.microsoft.com/office/drawing/2014/main" id="{2874B281-CFAF-8DAC-8082-534C52295E44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>
                <a:extLst>
                  <a:ext uri="{FF2B5EF4-FFF2-40B4-BE49-F238E27FC236}">
                    <a16:creationId xmlns:a16="http://schemas.microsoft.com/office/drawing/2014/main" id="{C9278CDB-24A3-8582-2798-A4330AEDCDCA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id="{74C4EAA4-FC9C-9EE2-D2F2-7F6CEC1C372B}"/>
                  </a:ext>
                </a:extLst>
              </p:cNvPr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>
                <a:extLst>
                  <a:ext uri="{FF2B5EF4-FFF2-40B4-BE49-F238E27FC236}">
                    <a16:creationId xmlns:a16="http://schemas.microsoft.com/office/drawing/2014/main" id="{1E2607E5-C242-CDF0-7B43-C5AF375A8B1F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>
                <a:extLst>
                  <a:ext uri="{FF2B5EF4-FFF2-40B4-BE49-F238E27FC236}">
                    <a16:creationId xmlns:a16="http://schemas.microsoft.com/office/drawing/2014/main" id="{50186437-1537-88C8-8B17-E4DE8ABDDAA8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>
                <a:extLst>
                  <a:ext uri="{FF2B5EF4-FFF2-40B4-BE49-F238E27FC236}">
                    <a16:creationId xmlns:a16="http://schemas.microsoft.com/office/drawing/2014/main" id="{AF23D596-1680-8A88-04BC-1A0702FB574A}"/>
                  </a:ext>
                </a:extLst>
              </p:cNvPr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>
                <a:extLst>
                  <a:ext uri="{FF2B5EF4-FFF2-40B4-BE49-F238E27FC236}">
                    <a16:creationId xmlns:a16="http://schemas.microsoft.com/office/drawing/2014/main" id="{7148EEE2-FF22-B612-0E92-733092196CC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>
                <a:extLst>
                  <a:ext uri="{FF2B5EF4-FFF2-40B4-BE49-F238E27FC236}">
                    <a16:creationId xmlns:a16="http://schemas.microsoft.com/office/drawing/2014/main" id="{8CB79709-C099-CB36-C69F-E1B08AB0EA7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>
                <a:extLst>
                  <a:ext uri="{FF2B5EF4-FFF2-40B4-BE49-F238E27FC236}">
                    <a16:creationId xmlns:a16="http://schemas.microsoft.com/office/drawing/2014/main" id="{815B8B00-8571-CC88-060B-EEA97908C4A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>
                <a:extLst>
                  <a:ext uri="{FF2B5EF4-FFF2-40B4-BE49-F238E27FC236}">
                    <a16:creationId xmlns:a16="http://schemas.microsoft.com/office/drawing/2014/main" id="{714F6F48-A11F-A1E0-B640-6BB7C0002048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>
                <a:extLst>
                  <a:ext uri="{FF2B5EF4-FFF2-40B4-BE49-F238E27FC236}">
                    <a16:creationId xmlns:a16="http://schemas.microsoft.com/office/drawing/2014/main" id="{4441405C-BCB6-A2C1-FC04-92DC408B5932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>
                <a:extLst>
                  <a:ext uri="{FF2B5EF4-FFF2-40B4-BE49-F238E27FC236}">
                    <a16:creationId xmlns:a16="http://schemas.microsoft.com/office/drawing/2014/main" id="{0C226293-499E-45EF-5270-2FE9E339D4C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>
                <a:extLst>
                  <a:ext uri="{FF2B5EF4-FFF2-40B4-BE49-F238E27FC236}">
                    <a16:creationId xmlns:a16="http://schemas.microsoft.com/office/drawing/2014/main" id="{3363CDB5-D4C1-8860-AC4D-7CB7ECE5843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>
                <a:extLst>
                  <a:ext uri="{FF2B5EF4-FFF2-40B4-BE49-F238E27FC236}">
                    <a16:creationId xmlns:a16="http://schemas.microsoft.com/office/drawing/2014/main" id="{DB6DA733-4E33-9271-D818-CFD371769BED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>
                <a:extLst>
                  <a:ext uri="{FF2B5EF4-FFF2-40B4-BE49-F238E27FC236}">
                    <a16:creationId xmlns:a16="http://schemas.microsoft.com/office/drawing/2014/main" id="{FCEA77BB-37BF-35DA-2465-6F9024E948FE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32D7EABF-33FD-9FCE-149D-50AC5E8A5656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A33C80-60ED-9090-9A1B-2E6D1DD65E9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42" y="1098000"/>
            <a:ext cx="2632761" cy="5760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5C3011AC-7CC2-7C8B-2F0F-86ED5F7082B4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80" y="1117050"/>
            <a:ext cx="297047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3BE7-CD58-1CD9-E07D-F81D3A96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9B4BA8-826E-4771-0D0E-878607D6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15</a:t>
            </a:fld>
            <a:r>
              <a:rPr lang="zh-CN" altLang="en-US"/>
              <a:t>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CFF6F2-B84E-BB92-6EC5-62C861B2736E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89DFB10-BE1F-1CCE-B93E-EE39A47F41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8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四、项目演示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192424-2256-0279-B4C2-3B7E6548D5D4}"/>
              </a:ext>
            </a:extLst>
          </p:cNvPr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EB54E5A-1178-11CD-A46D-0A517C2DDD84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02564D33-1227-9F7A-C043-E68E7A3F314C}"/>
                  </a:ext>
                </a:extLst>
              </p:cNvPr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77071A29-F629-E71C-2045-C7901E286DE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F1230389-38D6-EBE6-A966-0E7004C64A93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03DF5C2D-1123-3AB7-B21F-42FF91AB8CB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7C10B3C7-A184-FC2A-565C-BDCF66C07CB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3634F472-932E-8932-7767-67230D0CF24C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6B8ACAD8-F41D-DEEB-C079-58D23D40C746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6CE8D38F-8CAF-C702-4E19-18640764F1C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ECB98CB5-9494-4CED-7466-5B4AD92C27D3}"/>
                  </a:ext>
                </a:extLst>
              </p:cNvPr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01CF4F64-C90B-19FB-8DA0-1646173A9F7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F04C8932-0FE8-EF67-82D3-52BAA1191D8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385BE9D1-06DC-1ACB-A6ED-2B0704F5921E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F2856B66-FCC8-986A-7E76-7FC3F480BB16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813A2842-E58E-EC6E-D709-12042AE2361C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826C2EB4-4272-1572-B5FF-6EA9E3AE78D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402867F-06E6-36E4-2E8D-7B14C3AFF09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294382B-6611-D661-B5E2-E840CE790E2A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252AEA8-9CA1-DA40-7BFB-6DAAC0C49360}"/>
                  </a:ext>
                </a:extLst>
              </p:cNvPr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933A26DC-6A60-1B9E-566B-5139CEB3ACF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4E320D78-FF73-7699-A9E9-911EA87E1C81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63D6A65-8F0E-0DC4-51C5-56E030791BED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F281D816-A132-0758-13D0-90304CDFD122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1A824CE9-C1F4-DF47-A042-F372A045E53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256109B5-A079-E20D-6C42-ACDF5ED9185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EC4AEADA-C9B3-9446-FFC5-B5DEC4BAA0E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8EE9BF68-9BA3-C7D1-9C1B-3B7D84AA6EE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CDAF6698-7944-26D3-63A8-5C1EDB21C5F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F7A3D3-64F6-83A5-9320-50E42B4EB766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7916D62-3821-0C15-CEE2-957E57C6FBA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A826A16-A21B-2CC1-33E9-D35B39E180EA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DC68D4-46DA-C8E4-36FD-1F06174486F2}"/>
                  </a:ext>
                </a:extLst>
              </p:cNvPr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>
                <a:extLst>
                  <a:ext uri="{FF2B5EF4-FFF2-40B4-BE49-F238E27FC236}">
                    <a16:creationId xmlns:a16="http://schemas.microsoft.com/office/drawing/2014/main" id="{C10BD94C-04C9-1666-178B-121FD276DCAA}"/>
                  </a:ext>
                </a:extLst>
              </p:cNvPr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>
                <a:extLst>
                  <a:ext uri="{FF2B5EF4-FFF2-40B4-BE49-F238E27FC236}">
                    <a16:creationId xmlns:a16="http://schemas.microsoft.com/office/drawing/2014/main" id="{767CC0AE-C12B-A293-2CF7-144E3F0C2E65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>
                <a:extLst>
                  <a:ext uri="{FF2B5EF4-FFF2-40B4-BE49-F238E27FC236}">
                    <a16:creationId xmlns:a16="http://schemas.microsoft.com/office/drawing/2014/main" id="{0150F376-32C1-1136-DB77-BF4AA05538E0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026A770C-E378-E1B0-5AC9-4234053CA4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DC6DEBB4-1ED1-8F20-053D-DD0B8FF0E29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>
                <a:extLst>
                  <a:ext uri="{FF2B5EF4-FFF2-40B4-BE49-F238E27FC236}">
                    <a16:creationId xmlns:a16="http://schemas.microsoft.com/office/drawing/2014/main" id="{E308A4C6-BA53-3ABE-7F62-E16F1FDF6E5D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>
                <a:extLst>
                  <a:ext uri="{FF2B5EF4-FFF2-40B4-BE49-F238E27FC236}">
                    <a16:creationId xmlns:a16="http://schemas.microsoft.com/office/drawing/2014/main" id="{F130FF6E-25F4-395B-13E1-8A35129A9E88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>
                <a:extLst>
                  <a:ext uri="{FF2B5EF4-FFF2-40B4-BE49-F238E27FC236}">
                    <a16:creationId xmlns:a16="http://schemas.microsoft.com/office/drawing/2014/main" id="{005D04C0-3707-4CE8-382D-49824E04A0DE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id="{2E6B6850-A6CC-E0D4-B72B-5E64F8919074}"/>
                  </a:ext>
                </a:extLst>
              </p:cNvPr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>
                <a:extLst>
                  <a:ext uri="{FF2B5EF4-FFF2-40B4-BE49-F238E27FC236}">
                    <a16:creationId xmlns:a16="http://schemas.microsoft.com/office/drawing/2014/main" id="{5F18FC89-B423-AB16-E18B-03E9569F9BE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>
                <a:extLst>
                  <a:ext uri="{FF2B5EF4-FFF2-40B4-BE49-F238E27FC236}">
                    <a16:creationId xmlns:a16="http://schemas.microsoft.com/office/drawing/2014/main" id="{3E8371D6-DD56-43C9-A35F-63BD9FC1353C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>
                <a:extLst>
                  <a:ext uri="{FF2B5EF4-FFF2-40B4-BE49-F238E27FC236}">
                    <a16:creationId xmlns:a16="http://schemas.microsoft.com/office/drawing/2014/main" id="{D099374D-276C-5DD7-2135-298640087878}"/>
                  </a:ext>
                </a:extLst>
              </p:cNvPr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>
                <a:extLst>
                  <a:ext uri="{FF2B5EF4-FFF2-40B4-BE49-F238E27FC236}">
                    <a16:creationId xmlns:a16="http://schemas.microsoft.com/office/drawing/2014/main" id="{8ED56C1A-1AA1-CBDD-9251-7E2457E2F03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>
                <a:extLst>
                  <a:ext uri="{FF2B5EF4-FFF2-40B4-BE49-F238E27FC236}">
                    <a16:creationId xmlns:a16="http://schemas.microsoft.com/office/drawing/2014/main" id="{0EA5B920-3843-F611-92E9-394352F7878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>
                <a:extLst>
                  <a:ext uri="{FF2B5EF4-FFF2-40B4-BE49-F238E27FC236}">
                    <a16:creationId xmlns:a16="http://schemas.microsoft.com/office/drawing/2014/main" id="{A9A2C1F6-D43E-AD7F-AB15-1630028FE56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>
                <a:extLst>
                  <a:ext uri="{FF2B5EF4-FFF2-40B4-BE49-F238E27FC236}">
                    <a16:creationId xmlns:a16="http://schemas.microsoft.com/office/drawing/2014/main" id="{364A920B-F9FC-C686-B95D-BDC897D17A3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>
                <a:extLst>
                  <a:ext uri="{FF2B5EF4-FFF2-40B4-BE49-F238E27FC236}">
                    <a16:creationId xmlns:a16="http://schemas.microsoft.com/office/drawing/2014/main" id="{9510B1EB-F011-D430-2D0B-CDE340A57301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>
                <a:extLst>
                  <a:ext uri="{FF2B5EF4-FFF2-40B4-BE49-F238E27FC236}">
                    <a16:creationId xmlns:a16="http://schemas.microsoft.com/office/drawing/2014/main" id="{79F4CA3E-27EE-A5D5-C25A-C43303CFD13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>
                <a:extLst>
                  <a:ext uri="{FF2B5EF4-FFF2-40B4-BE49-F238E27FC236}">
                    <a16:creationId xmlns:a16="http://schemas.microsoft.com/office/drawing/2014/main" id="{7C276FC1-BB12-7DBE-083C-9B03CF83AF87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>
                <a:extLst>
                  <a:ext uri="{FF2B5EF4-FFF2-40B4-BE49-F238E27FC236}">
                    <a16:creationId xmlns:a16="http://schemas.microsoft.com/office/drawing/2014/main" id="{606D8524-8B2B-3DC2-3849-D30EA1D8DF2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>
                <a:extLst>
                  <a:ext uri="{FF2B5EF4-FFF2-40B4-BE49-F238E27FC236}">
                    <a16:creationId xmlns:a16="http://schemas.microsoft.com/office/drawing/2014/main" id="{E607CEAD-1F81-FAF3-7ECE-8421BDEDFA29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1D1CE2CB-1DAE-186E-680A-73CB7436ED4A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677A7895-530D-CC48-FAF3-1AB85BE2A85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892962"/>
            <a:ext cx="2970471" cy="576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B20582D4-6275-A4E1-2916-F07FA6F1CCE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1" y="892962"/>
            <a:ext cx="2970471" cy="57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00EAC9-24B3-3220-81C7-904672F869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27" y="888105"/>
            <a:ext cx="2983674" cy="57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3BE7-CD58-1CD9-E07D-F81D3A96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9B4BA8-826E-4771-0D0E-878607D6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</a:t>
            </a:r>
            <a:fld id="{565CE74E-AB26-4998-AD42-012C4C1AD076}" type="slidenum">
              <a:rPr lang="zh-CN" altLang="en-US" smtClean="0"/>
              <a:t>16</a:t>
            </a:fld>
            <a:r>
              <a:rPr lang="zh-CN" altLang="en-US"/>
              <a:t>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CFF6F2-B84E-BB92-6EC5-62C861B2736E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89DFB10-BE1F-1CCE-B93E-EE39A47F41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3319145" cy="761365"/>
          </a:xfrm>
          <a:prstGeom prst="rect">
            <a:avLst/>
          </a:prstGeom>
        </p:spPr>
        <p:txBody>
          <a:bodyPr anchor="ctr">
            <a:normAutofit fontScale="8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主要参与人员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192424-2256-0279-B4C2-3B7E6548D5D4}"/>
              </a:ext>
            </a:extLst>
          </p:cNvPr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EB54E5A-1178-11CD-A46D-0A517C2DDD84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02564D33-1227-9F7A-C043-E68E7A3F314C}"/>
                  </a:ext>
                </a:extLst>
              </p:cNvPr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77071A29-F629-E71C-2045-C7901E286DE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F1230389-38D6-EBE6-A966-0E7004C64A93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0">
                <a:extLst>
                  <a:ext uri="{FF2B5EF4-FFF2-40B4-BE49-F238E27FC236}">
                    <a16:creationId xmlns:a16="http://schemas.microsoft.com/office/drawing/2014/main" id="{03DF5C2D-1123-3AB7-B21F-42FF91AB8CB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7C10B3C7-A184-FC2A-565C-BDCF66C07CB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2">
                <a:extLst>
                  <a:ext uri="{FF2B5EF4-FFF2-40B4-BE49-F238E27FC236}">
                    <a16:creationId xmlns:a16="http://schemas.microsoft.com/office/drawing/2014/main" id="{3634F472-932E-8932-7767-67230D0CF24C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23">
                <a:extLst>
                  <a:ext uri="{FF2B5EF4-FFF2-40B4-BE49-F238E27FC236}">
                    <a16:creationId xmlns:a16="http://schemas.microsoft.com/office/drawing/2014/main" id="{6B8ACAD8-F41D-DEEB-C079-58D23D40C746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6CE8D38F-8CAF-C702-4E19-18640764F1C8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ECB98CB5-9494-4CED-7466-5B4AD92C27D3}"/>
                  </a:ext>
                </a:extLst>
              </p:cNvPr>
              <p:cNvSpPr>
                <a:spLocks noEditPoint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01CF4F64-C90B-19FB-8DA0-1646173A9F7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F04C8932-0FE8-EF67-82D3-52BAA1191D86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385BE9D1-06DC-1ACB-A6ED-2B0704F5921E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F2856B66-FCC8-986A-7E76-7FC3F480BB16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813A2842-E58E-EC6E-D709-12042AE2361C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826C2EB4-4272-1572-B5FF-6EA9E3AE78D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402867F-06E6-36E4-2E8D-7B14C3AFF09F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294382B-6611-D661-B5E2-E840CE790E2A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252AEA8-9CA1-DA40-7BFB-6DAAC0C49360}"/>
                  </a:ext>
                </a:extLst>
              </p:cNvPr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933A26DC-6A60-1B9E-566B-5139CEB3ACF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4E320D78-FF73-7699-A9E9-911EA87E1C81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863D6A65-8F0E-0DC4-51C5-56E030791BED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F281D816-A132-0758-13D0-90304CDFD122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1A824CE9-C1F4-DF47-A042-F372A045E535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256109B5-A079-E20D-6C42-ACDF5ED9185D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EC4AEADA-C9B3-9446-FFC5-B5DEC4BAA0E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8EE9BF68-9BA3-C7D1-9C1B-3B7D84AA6EE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CDAF6698-7944-26D3-63A8-5C1EDB21C5F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F7A3D3-64F6-83A5-9320-50E42B4EB766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97916D62-3821-0C15-CEE2-957E57C6FBA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A826A16-A21B-2CC1-33E9-D35B39E180EA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DC68D4-46DA-C8E4-36FD-1F06174486F2}"/>
                  </a:ext>
                </a:extLst>
              </p:cNvPr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42">
                <a:extLst>
                  <a:ext uri="{FF2B5EF4-FFF2-40B4-BE49-F238E27FC236}">
                    <a16:creationId xmlns:a16="http://schemas.microsoft.com/office/drawing/2014/main" id="{C10BD94C-04C9-1666-178B-121FD276DCAA}"/>
                  </a:ext>
                </a:extLst>
              </p:cNvPr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3">
                <a:extLst>
                  <a:ext uri="{FF2B5EF4-FFF2-40B4-BE49-F238E27FC236}">
                    <a16:creationId xmlns:a16="http://schemas.microsoft.com/office/drawing/2014/main" id="{767CC0AE-C12B-A293-2CF7-144E3F0C2E65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4">
                <a:extLst>
                  <a:ext uri="{FF2B5EF4-FFF2-40B4-BE49-F238E27FC236}">
                    <a16:creationId xmlns:a16="http://schemas.microsoft.com/office/drawing/2014/main" id="{0150F376-32C1-1136-DB77-BF4AA05538E0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026A770C-E378-E1B0-5AC9-4234053CA495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6">
                <a:extLst>
                  <a:ext uri="{FF2B5EF4-FFF2-40B4-BE49-F238E27FC236}">
                    <a16:creationId xmlns:a16="http://schemas.microsoft.com/office/drawing/2014/main" id="{DC6DEBB4-1ED1-8F20-053D-DD0B8FF0E29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7">
                <a:extLst>
                  <a:ext uri="{FF2B5EF4-FFF2-40B4-BE49-F238E27FC236}">
                    <a16:creationId xmlns:a16="http://schemas.microsoft.com/office/drawing/2014/main" id="{E308A4C6-BA53-3ABE-7F62-E16F1FDF6E5D}"/>
                  </a:ext>
                </a:extLst>
              </p:cNvPr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8">
                <a:extLst>
                  <a:ext uri="{FF2B5EF4-FFF2-40B4-BE49-F238E27FC236}">
                    <a16:creationId xmlns:a16="http://schemas.microsoft.com/office/drawing/2014/main" id="{F130FF6E-25F4-395B-13E1-8A35129A9E88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9">
                <a:extLst>
                  <a:ext uri="{FF2B5EF4-FFF2-40B4-BE49-F238E27FC236}">
                    <a16:creationId xmlns:a16="http://schemas.microsoft.com/office/drawing/2014/main" id="{005D04C0-3707-4CE8-382D-49824E04A0DE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id="{2E6B6850-A6CC-E0D4-B72B-5E64F8919074}"/>
                  </a:ext>
                </a:extLst>
              </p:cNvPr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1">
                <a:extLst>
                  <a:ext uri="{FF2B5EF4-FFF2-40B4-BE49-F238E27FC236}">
                    <a16:creationId xmlns:a16="http://schemas.microsoft.com/office/drawing/2014/main" id="{5F18FC89-B423-AB16-E18B-03E9569F9BE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2">
                <a:extLst>
                  <a:ext uri="{FF2B5EF4-FFF2-40B4-BE49-F238E27FC236}">
                    <a16:creationId xmlns:a16="http://schemas.microsoft.com/office/drawing/2014/main" id="{3E8371D6-DD56-43C9-A35F-63BD9FC1353C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Freeform 53">
                <a:extLst>
                  <a:ext uri="{FF2B5EF4-FFF2-40B4-BE49-F238E27FC236}">
                    <a16:creationId xmlns:a16="http://schemas.microsoft.com/office/drawing/2014/main" id="{D099374D-276C-5DD7-2135-298640087878}"/>
                  </a:ext>
                </a:extLst>
              </p:cNvPr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54">
                <a:extLst>
                  <a:ext uri="{FF2B5EF4-FFF2-40B4-BE49-F238E27FC236}">
                    <a16:creationId xmlns:a16="http://schemas.microsoft.com/office/drawing/2014/main" id="{8ED56C1A-1AA1-CBDD-9251-7E2457E2F037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5">
                <a:extLst>
                  <a:ext uri="{FF2B5EF4-FFF2-40B4-BE49-F238E27FC236}">
                    <a16:creationId xmlns:a16="http://schemas.microsoft.com/office/drawing/2014/main" id="{0EA5B920-3843-F611-92E9-394352F7878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6">
                <a:extLst>
                  <a:ext uri="{FF2B5EF4-FFF2-40B4-BE49-F238E27FC236}">
                    <a16:creationId xmlns:a16="http://schemas.microsoft.com/office/drawing/2014/main" id="{A9A2C1F6-D43E-AD7F-AB15-1630028FE56B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7">
                <a:extLst>
                  <a:ext uri="{FF2B5EF4-FFF2-40B4-BE49-F238E27FC236}">
                    <a16:creationId xmlns:a16="http://schemas.microsoft.com/office/drawing/2014/main" id="{364A920B-F9FC-C686-B95D-BDC897D17A3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58">
                <a:extLst>
                  <a:ext uri="{FF2B5EF4-FFF2-40B4-BE49-F238E27FC236}">
                    <a16:creationId xmlns:a16="http://schemas.microsoft.com/office/drawing/2014/main" id="{9510B1EB-F011-D430-2D0B-CDE340A57301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59">
                <a:extLst>
                  <a:ext uri="{FF2B5EF4-FFF2-40B4-BE49-F238E27FC236}">
                    <a16:creationId xmlns:a16="http://schemas.microsoft.com/office/drawing/2014/main" id="{79F4CA3E-27EE-A5D5-C25A-C43303CFD134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0">
                <a:extLst>
                  <a:ext uri="{FF2B5EF4-FFF2-40B4-BE49-F238E27FC236}">
                    <a16:creationId xmlns:a16="http://schemas.microsoft.com/office/drawing/2014/main" id="{7C276FC1-BB12-7DBE-083C-9B03CF83AF87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61">
                <a:extLst>
                  <a:ext uri="{FF2B5EF4-FFF2-40B4-BE49-F238E27FC236}">
                    <a16:creationId xmlns:a16="http://schemas.microsoft.com/office/drawing/2014/main" id="{606D8524-8B2B-3DC2-3849-D30EA1D8DF25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2">
                <a:extLst>
                  <a:ext uri="{FF2B5EF4-FFF2-40B4-BE49-F238E27FC236}">
                    <a16:creationId xmlns:a16="http://schemas.microsoft.com/office/drawing/2014/main" id="{E607CEAD-1F81-FAF3-7ECE-8421BDEDFA29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71">
                <a:extLst>
                  <a:ext uri="{FF2B5EF4-FFF2-40B4-BE49-F238E27FC236}">
                    <a16:creationId xmlns:a16="http://schemas.microsoft.com/office/drawing/2014/main" id="{1D1CE2CB-1DAE-186E-680A-73CB7436ED4A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4958CAED-87DF-FCFA-074F-C8D16E8E5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358570"/>
              </p:ext>
            </p:extLst>
          </p:nvPr>
        </p:nvGraphicFramePr>
        <p:xfrm>
          <a:off x="722989" y="1452532"/>
          <a:ext cx="10746021" cy="4399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007">
                  <a:extLst>
                    <a:ext uri="{9D8B030D-6E8A-4147-A177-3AD203B41FA5}">
                      <a16:colId xmlns:a16="http://schemas.microsoft.com/office/drawing/2014/main" val="489106831"/>
                    </a:ext>
                  </a:extLst>
                </a:gridCol>
                <a:gridCol w="3582007">
                  <a:extLst>
                    <a:ext uri="{9D8B030D-6E8A-4147-A177-3AD203B41FA5}">
                      <a16:colId xmlns:a16="http://schemas.microsoft.com/office/drawing/2014/main" val="487904645"/>
                    </a:ext>
                  </a:extLst>
                </a:gridCol>
                <a:gridCol w="3582007">
                  <a:extLst>
                    <a:ext uri="{9D8B030D-6E8A-4147-A177-3AD203B41FA5}">
                      <a16:colId xmlns:a16="http://schemas.microsoft.com/office/drawing/2014/main" val="3193221336"/>
                    </a:ext>
                  </a:extLst>
                </a:gridCol>
              </a:tblGrid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项目中角色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职责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088436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王懿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管理项目进度，</a:t>
                      </a:r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38216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胡卓凡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端后端开发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20433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黄涵优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端前端开发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22184"/>
                  </a:ext>
                </a:extLst>
              </a:tr>
              <a:tr h="487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姜家海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后端开发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059560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孙晟皓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端前端开发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646850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徐梓越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App</a:t>
                      </a:r>
                      <a:r>
                        <a:rPr lang="zh-CN" altLang="en-US" dirty="0"/>
                        <a:t>端前端开发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28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闫宏远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端开发人员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端开发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70258"/>
                  </a:ext>
                </a:extLst>
              </a:tr>
              <a:tr h="4058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汪思涵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项目负责助教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监督项目开发流程，提供指导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23622"/>
                  </a:ext>
                </a:extLst>
              </a:tr>
              <a:tr h="43820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孙艳春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指导老师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提供建议和指导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17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440" y="236855"/>
            <a:ext cx="11753215" cy="6396990"/>
            <a:chOff x="344" y="373"/>
            <a:chExt cx="18509" cy="10074"/>
          </a:xfrm>
        </p:grpSpPr>
        <p:pic>
          <p:nvPicPr>
            <p:cNvPr id="5" name="图片 4" descr="黄喆 图书馆(1)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44" y="373"/>
              <a:ext cx="18509" cy="1007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4" y="373"/>
              <a:ext cx="18507" cy="10074"/>
            </a:xfrm>
            <a:prstGeom prst="rect">
              <a:avLst/>
            </a:prstGeom>
            <a:solidFill>
              <a:srgbClr val="F4E8D3">
                <a:alpha val="75000"/>
              </a:srgbClr>
            </a:solidFill>
            <a:ln>
              <a:noFill/>
            </a:ln>
            <a:effectLst>
              <a:outerShdw blurRad="190500" dist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71" y="4514"/>
              <a:ext cx="14777" cy="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感谢</a:t>
              </a:r>
              <a:r>
                <a:rPr lang="zh-CN" altLang="en-US" sz="4800" b="1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各位</a:t>
              </a:r>
              <a:r>
                <a:rPr kumimoji="0" lang="zh-CN" altLang="en-US" sz="4800" b="1" i="0" u="none" strike="noStrike" kern="1200" cap="none" normalizeH="0" baseline="0" noProof="0" dirty="0">
                  <a:ln>
                    <a:noFill/>
                  </a:ln>
                  <a:solidFill>
                    <a:srgbClr val="A23838"/>
                  </a:solidFill>
                  <a:effectLst>
                    <a:outerShdw blurRad="50800" dist="38100" dir="2700000" algn="tl" rotWithShape="0">
                      <a:prstClr val="black">
                        <a:alpha val="14000"/>
                      </a:prstClr>
                    </a:outerShdw>
                  </a:effectLst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老师同学批评与指导</a:t>
              </a:r>
              <a:endPara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srgbClr val="A23838"/>
                </a:solidFill>
                <a:effectLst>
                  <a:outerShdw blurRad="50800" dist="38100" dir="2700000" algn="tl" rotWithShape="0">
                    <a:prstClr val="black">
                      <a:alpha val="14000"/>
                    </a:prstClr>
                  </a:outerShdw>
                </a:effectLst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23" name="图片 22" descr="大雪-蔡翔宇 (8)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4831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23"/>
            <p:cNvSpPr txBox="1"/>
            <p:nvPr>
              <p:custDataLst>
                <p:tags r:id="rId2"/>
              </p:custDataLst>
            </p:nvPr>
          </p:nvSpPr>
          <p:spPr>
            <a:xfrm>
              <a:off x="5729" y="6968"/>
              <a:ext cx="420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方正苏新诗柳楷简体" panose="02000000000000000000" charset="-122"/>
                </a:rPr>
                <a:t>汇报人：徐梓越 胡卓凡</a:t>
              </a:r>
              <a:endParaRPr lang="en-US" altLang="zh-CN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cs typeface="方正苏新诗柳楷简体" panose="02000000000000000000" charset="-122"/>
              </a:endParaRPr>
            </a:p>
          </p:txBody>
        </p:sp>
        <p:pic>
          <p:nvPicPr>
            <p:cNvPr id="25" name="图片 24" descr="大雪-蔡翔宇 (8)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222" y="6903"/>
              <a:ext cx="753" cy="72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文本框 25"/>
            <p:cNvSpPr txBox="1"/>
            <p:nvPr>
              <p:custDataLst>
                <p:tags r:id="rId4"/>
              </p:custDataLst>
            </p:nvPr>
          </p:nvSpPr>
          <p:spPr>
            <a:xfrm>
              <a:off x="11162" y="6968"/>
              <a:ext cx="55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日期：</a:t>
              </a:r>
              <a:r>
                <a:rPr lang="en-US" altLang="zh-CN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cs typeface="Century Gothic" panose="020B0502020202020204" charset="0"/>
                </a:rPr>
                <a:t>2025/09/30</a:t>
              </a:r>
              <a:endParaRPr lang="en-US" altLang="en-US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cs typeface="Century Gothic" panose="020B050202020202020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632" y="1552"/>
              <a:ext cx="1995" cy="1995"/>
              <a:chOff x="2105799" y="20055838"/>
              <a:chExt cx="6748090" cy="6732363"/>
            </a:xfrm>
            <a:solidFill>
              <a:srgbClr val="E4AF54">
                <a:alpha val="53000"/>
              </a:srgbClr>
            </a:solidFill>
          </p:grpSpPr>
          <p:sp>
            <p:nvSpPr>
              <p:cNvPr id="11" name="Freeform 8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" name="Freeform 42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Freeform 43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46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47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48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49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0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5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52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Freeform 53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" name="Freeform 54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Freeform 55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Freeform 56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 57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5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 59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60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6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Freeform 6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 71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3020" y="931545"/>
            <a:ext cx="12225655" cy="5679440"/>
          </a:xfrm>
          <a:prstGeom prst="rect">
            <a:avLst/>
          </a:prstGeom>
          <a:gradFill>
            <a:gsLst>
              <a:gs pos="0">
                <a:srgbClr val="3A5C74">
                  <a:alpha val="14000"/>
                  <a:lumMod val="94000"/>
                  <a:lumOff val="6000"/>
                </a:srgbClr>
              </a:gs>
              <a:gs pos="72000">
                <a:srgbClr val="E1C888">
                  <a:alpha val="13000"/>
                  <a:lumMod val="30000"/>
                  <a:lumOff val="70000"/>
                </a:srgb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  <a:t>2</a:t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063244" y="3820856"/>
            <a:ext cx="2630190" cy="768350"/>
            <a:chOff x="5576876" y="540040"/>
            <a:chExt cx="2630190" cy="768350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152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en-US" altLang="zh-CN" sz="4400" spc="300" dirty="0">
                <a:gradFill>
                  <a:gsLst>
                    <a:gs pos="74000">
                      <a:srgbClr val="F1D5A4"/>
                    </a:gs>
                    <a:gs pos="3000">
                      <a:srgbClr val="A23838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ea typeface="仓耳玄三M W05" panose="020204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32221" y="66303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</a:rPr>
                <a:t>选题背景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0789" y="3820856"/>
            <a:ext cx="2840375" cy="768350"/>
            <a:chOff x="8704421" y="540040"/>
            <a:chExt cx="2840375" cy="768350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540040"/>
              <a:ext cx="83947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02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769951" y="66176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开发计划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39749" y="4743213"/>
            <a:ext cx="2630190" cy="768350"/>
            <a:chOff x="5576876" y="2230747"/>
            <a:chExt cx="2630190" cy="768350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55345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03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432221" y="237336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用户故事</a:t>
              </a:r>
              <a:endParaRPr lang="en-US" altLang="zh-CN" sz="2800" b="1" spc="300" dirty="0">
                <a:solidFill>
                  <a:srgbClr val="A23838"/>
                </a:solidFill>
                <a:latin typeface="Times New Roman" panose="02020603050405020304" charset="0"/>
                <a:ea typeface="仓耳玄三M W05" panose="02020400000000000000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67294" y="4743213"/>
            <a:ext cx="2840375" cy="768350"/>
            <a:chOff x="8704421" y="2230747"/>
            <a:chExt cx="2840375" cy="768350"/>
          </a:xfrm>
        </p:grpSpPr>
        <p:sp>
          <p:nvSpPr>
            <p:cNvPr id="32" name="文本框 31"/>
            <p:cNvSpPr txBox="1"/>
            <p:nvPr/>
          </p:nvSpPr>
          <p:spPr>
            <a:xfrm>
              <a:off x="8704421" y="2230747"/>
              <a:ext cx="83820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4400" spc="300" dirty="0">
                  <a:gradFill>
                    <a:gsLst>
                      <a:gs pos="74000">
                        <a:srgbClr val="F1D5A4"/>
                      </a:gs>
                      <a:gs pos="3000">
                        <a:srgbClr val="A23838"/>
                      </a:gs>
                    </a:gsLst>
                    <a:lin ang="5400000" scaled="1"/>
                  </a:gradFill>
                  <a:effectLst>
                    <a:outerShdw blurRad="50800" dist="38100" dir="18420000" sx="105000" sy="105000" algn="tl" rotWithShape="0">
                      <a:prstClr val="black">
                        <a:alpha val="25000"/>
                      </a:prstClr>
                    </a:outerShdw>
                  </a:effectLst>
                  <a:latin typeface="Impact" panose="020B0806030902050204" pitchFamily="34" charset="0"/>
                  <a:sym typeface="+mn-ea"/>
                </a:rPr>
                <a:t>04</a:t>
              </a:r>
              <a:endParaRPr lang="en-US" altLang="zh-CN" sz="44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18420000" sx="105000" sy="105000" algn="tl" rotWithShape="0">
                    <a:prstClr val="black">
                      <a:alpha val="25000"/>
                    </a:prstClr>
                  </a:outerShdw>
                </a:effectLst>
                <a:latin typeface="Impact" panose="020B0806030902050204" pitchFamily="34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69951" y="237336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spc="300" dirty="0">
                  <a:solidFill>
                    <a:srgbClr val="A23838"/>
                  </a:solidFill>
                  <a:latin typeface="Times New Roman" panose="02020603050405020304" charset="0"/>
                  <a:ea typeface="仓耳玄三M W05" panose="02020400000000000000" charset="-122"/>
                  <a:sym typeface="+mn-ea"/>
                </a:rPr>
                <a:t>项目演示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5045128" y="2083597"/>
            <a:ext cx="2165279" cy="1656080"/>
            <a:chOff x="615726" y="887171"/>
            <a:chExt cx="2165279" cy="1656080"/>
          </a:xfrm>
        </p:grpSpPr>
        <p:sp>
          <p:nvSpPr>
            <p:cNvPr id="97" name="标题 1"/>
            <p:cNvSpPr txBox="1"/>
            <p:nvPr/>
          </p:nvSpPr>
          <p:spPr>
            <a:xfrm>
              <a:off x="615726" y="88717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cap="none" spc="0" normalizeH="0" baseline="0" dirty="0">
                  <a:solidFill>
                    <a:srgbClr val="A23838"/>
                  </a:solidFill>
                  <a:latin typeface="Times New Roman" panose="02020603050405020304" charset="0"/>
                  <a:ea typeface="方正盛世楷书简体_大" panose="02000000000000000000" charset="-122"/>
                  <a:cs typeface="+mn-cs"/>
                  <a:sym typeface="+mn-lt"/>
                </a:rPr>
                <a:t>目  录</a:t>
              </a:r>
              <a:endParaRPr kumimoji="0" lang="zh-CN" altLang="en-US" sz="4800" b="1" i="0" u="none" strike="noStrike" kern="2200" cap="none" spc="0" normalizeH="0" baseline="0" noProof="0" dirty="0">
                <a:ln>
                  <a:noFill/>
                </a:ln>
                <a:solidFill>
                  <a:srgbClr val="A23838"/>
                </a:solidFill>
                <a:effectLst/>
                <a:uLnTx/>
                <a:uFillTx/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3686" y="1959686"/>
              <a:ext cx="17887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cap="none" spc="100" normalizeH="0" baseline="0" dirty="0">
                  <a:solidFill>
                    <a:srgbClr val="C59270">
                      <a:alpha val="56000"/>
                    </a:srgbClr>
                  </a:solidFill>
                  <a:latin typeface="Times New Roman" panose="02020603050405020304" charset="0"/>
                  <a:ea typeface="仓耳玄三M W05" panose="02020400000000000000" charset="-122"/>
                  <a:sym typeface="+mn-lt"/>
                </a:rPr>
                <a:t>CONTENTS</a:t>
              </a:r>
              <a:endParaRPr kumimoji="0" lang="en-US" sz="1400" b="0" i="0" u="none" strike="noStrike" cap="none" spc="100" normalizeH="0" baseline="0" dirty="0">
                <a:solidFill>
                  <a:srgbClr val="C59270">
                    <a:alpha val="56000"/>
                  </a:srgbClr>
                </a:solidFill>
                <a:latin typeface="Times New Roman" panose="02020603050405020304" charset="0"/>
                <a:ea typeface="仓耳玄三M W05" panose="02020400000000000000" charset="-122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C59270">
                    <a:alpha val="56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仓耳玄三M W05" panose="020204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808980" y="1297940"/>
            <a:ext cx="720000" cy="720000"/>
            <a:chOff x="2105799" y="20055838"/>
            <a:chExt cx="6748090" cy="6732363"/>
          </a:xfrm>
          <a:solidFill>
            <a:srgbClr val="A23838"/>
          </a:solidFill>
        </p:grpSpPr>
        <p:sp>
          <p:nvSpPr>
            <p:cNvPr id="100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3" name="图片 2" descr="花纹13"/>
                <p:cNvPicPr>
                  <a:picLocks noChangeAspect="1"/>
                </p:cNvPicPr>
                <p:nvPr/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6" name="图片 15" descr="花纹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组合 25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7" name="图片 26" descr="花纹13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5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图片 11"/>
            <p:cNvPicPr/>
            <p:nvPr>
              <p:custDataLst>
                <p:tags r:id="rId1"/>
              </p:custDataLst>
            </p:nvPr>
          </p:nvPicPr>
          <p:blipFill>
            <a:blip r:embed="rId16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/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127" name="图片 126" descr="卡通人物&#10;&#10;描述已自动生成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" y="519"/>
              <a:ext cx="2858" cy="805"/>
            </a:xfrm>
            <a:prstGeom prst="rect">
              <a:avLst/>
            </a:prstGeom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6774186" y="2658742"/>
            <a:ext cx="3526265" cy="1106849"/>
            <a:chOff x="6566813" y="2528855"/>
            <a:chExt cx="3526265" cy="110684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选题背景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66813" y="3328999"/>
              <a:ext cx="352626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Background Information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067678" y="36754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0" y="0"/>
            <a:ext cx="4953000" cy="6877685"/>
            <a:chOff x="0" y="0"/>
            <a:chExt cx="7800" cy="10831"/>
          </a:xfrm>
        </p:grpSpPr>
        <p:pic>
          <p:nvPicPr>
            <p:cNvPr id="10" name="图片 9"/>
            <p:cNvPicPr/>
            <p:nvPr>
              <p:custDataLst>
                <p:tags r:id="rId1"/>
              </p:custDataLst>
            </p:nvPr>
          </p:nvPicPr>
          <p:blipFill>
            <a:blip r:embed="rId27"/>
            <a:srcRect l="34117" r="12234"/>
            <a:stretch>
              <a:fillRect/>
            </a:stretch>
          </p:blipFill>
          <p:spPr>
            <a:xfrm>
              <a:off x="1" y="0"/>
              <a:ext cx="7785" cy="108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0" y="0"/>
              <a:ext cx="7800" cy="10831"/>
            </a:xfrm>
            <a:prstGeom prst="rect">
              <a:avLst/>
            </a:prstGeom>
            <a:gradFill>
              <a:gsLst>
                <a:gs pos="10000">
                  <a:srgbClr val="A23838">
                    <a:alpha val="86000"/>
                  </a:srgbClr>
                </a:gs>
                <a:gs pos="100000">
                  <a:srgbClr val="E1C888">
                    <a:alpha val="46000"/>
                  </a:srgbClr>
                </a:gs>
              </a:gsLst>
              <a:lin ang="198000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4" y="4332"/>
              <a:ext cx="5446" cy="1452"/>
              <a:chOff x="872775" y="2487402"/>
              <a:chExt cx="3458058" cy="92202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872775" y="2487402"/>
                <a:ext cx="3269848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400" b="0" i="0" u="none" strike="noStrike" kern="1200" cap="none" spc="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仓耳玄三M W05" panose="02020400000000000000" charset="-122"/>
                    <a:ea typeface="仓耳玄三M W05" panose="02020400000000000000" charset="-122"/>
                    <a:cs typeface="Sigmar One" panose="00000500000000000000" charset="0"/>
                    <a:sym typeface="Arial" panose="020B0604020202020204" pitchFamily="34" charset="0"/>
                  </a:rPr>
                  <a:t>PART 01</a:t>
                </a: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4151112" y="2865863"/>
                <a:ext cx="193033" cy="166408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614" y="269"/>
              <a:ext cx="1134" cy="1134"/>
              <a:chOff x="2105799" y="20055838"/>
              <a:chExt cx="6748090" cy="6732363"/>
            </a:xfrm>
            <a:solidFill>
              <a:srgbClr val="F1D5A4">
                <a:alpha val="53000"/>
              </a:srgbClr>
            </a:solidFill>
          </p:grpSpPr>
          <p:sp>
            <p:nvSpPr>
              <p:cNvPr id="100" name="Freeform 8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Freeform 42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Freeform 4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3" name="Freeform 4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4" name="Freeform 4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Freeform 4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6" name="Freeform 47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Freeform 48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Freeform 4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Freeform 50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0" name="Freeform 5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1" name="Freeform 5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2" name="Freeform 5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Freeform 5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4" name="Freeform 5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5" name="Freeform 5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6" name="Freeform 5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7" name="Freeform 58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Freeform 5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Freeform 6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0" name="Freeform 6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Freeform 6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Freeform 71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199024" y="21141193"/>
                <a:ext cx="4561647" cy="4553785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080" y="0"/>
            <a:ext cx="12197715" cy="1025525"/>
            <a:chOff x="-8" y="0"/>
            <a:chExt cx="19209" cy="1615"/>
          </a:xfrm>
        </p:grpSpPr>
        <p:grpSp>
          <p:nvGrpSpPr>
            <p:cNvPr id="42" name="组合 41"/>
            <p:cNvGrpSpPr/>
            <p:nvPr/>
          </p:nvGrpSpPr>
          <p:grpSpPr>
            <a:xfrm>
              <a:off x="-8" y="0"/>
              <a:ext cx="19202" cy="1614"/>
              <a:chOff x="-1593" y="0"/>
              <a:chExt cx="20804" cy="1748"/>
            </a:xfrm>
            <a:effectLst/>
          </p:grpSpPr>
          <p:grpSp>
            <p:nvGrpSpPr>
              <p:cNvPr id="7" name="组合 6"/>
              <p:cNvGrpSpPr/>
              <p:nvPr/>
            </p:nvGrpSpPr>
            <p:grpSpPr>
              <a:xfrm>
                <a:off x="5325" y="0"/>
                <a:ext cx="6943" cy="1748"/>
                <a:chOff x="4854" y="200"/>
                <a:chExt cx="6943" cy="1748"/>
              </a:xfrm>
            </p:grpSpPr>
            <p:pic>
              <p:nvPicPr>
                <p:cNvPr id="4" name="图片 3" descr="花纹13"/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5" name="图片 4" descr="花纹13"/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6" name="图片 5" descr="花纹13"/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13" name="图片 12" descr="花纹13"/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组合 15"/>
              <p:cNvGrpSpPr/>
              <p:nvPr/>
            </p:nvGrpSpPr>
            <p:grpSpPr>
              <a:xfrm>
                <a:off x="12269" y="0"/>
                <a:ext cx="6943" cy="1748"/>
                <a:chOff x="4854" y="200"/>
                <a:chExt cx="6943" cy="1748"/>
              </a:xfrm>
            </p:grpSpPr>
            <p:pic>
              <p:nvPicPr>
                <p:cNvPr id="19" name="图片 18" descr="花纹13"/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2" name="图片 21" descr="花纹13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5" name="图片 24" descr="花纹13"/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26" name="图片 25" descr="花纹13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-1593" y="0"/>
                <a:ext cx="6943" cy="1748"/>
                <a:chOff x="4854" y="200"/>
                <a:chExt cx="6943" cy="1748"/>
              </a:xfrm>
            </p:grpSpPr>
            <p:pic>
              <p:nvPicPr>
                <p:cNvPr id="28" name="图片 27" descr="花纹13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4854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39" name="图片 38" descr="花纹13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6552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0" name="图片 39" descr="花纹13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8301" y="200"/>
                  <a:ext cx="1749" cy="1749"/>
                </a:xfrm>
                <a:prstGeom prst="rect">
                  <a:avLst/>
                </a:prstGeom>
              </p:spPr>
            </p:pic>
            <p:pic>
              <p:nvPicPr>
                <p:cNvPr id="45" name="图片 44" descr="花纹13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7">
                  <a:alphaModFix amt="20000"/>
                </a:blip>
                <a:stretch>
                  <a:fillRect/>
                </a:stretch>
              </p:blipFill>
              <p:spPr>
                <a:xfrm>
                  <a:off x="10049" y="200"/>
                  <a:ext cx="1749" cy="17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图片 47"/>
            <p:cNvPicPr/>
            <p:nvPr>
              <p:custDataLst>
                <p:tags r:id="rId10"/>
              </p:custDataLst>
            </p:nvPr>
          </p:nvPicPr>
          <p:blipFill>
            <a:blip r:embed="rId28"/>
            <a:srcRect t="32829" b="14952"/>
            <a:stretch>
              <a:fillRect/>
            </a:stretch>
          </p:blipFill>
          <p:spPr>
            <a:xfrm>
              <a:off x="11825" y="0"/>
              <a:ext cx="7376" cy="158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3" name="矩形 122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200" cy="1615"/>
            </a:xfrm>
            <a:prstGeom prst="rect">
              <a:avLst/>
            </a:prstGeom>
            <a:gradFill>
              <a:gsLst>
                <a:gs pos="70000">
                  <a:srgbClr val="C28060">
                    <a:alpha val="100000"/>
                  </a:srgbClr>
                </a:gs>
                <a:gs pos="37000">
                  <a:srgbClr val="A23838"/>
                </a:gs>
                <a:gs pos="100000">
                  <a:srgbClr val="E1C888">
                    <a:alpha val="36000"/>
                  </a:srgb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50" name="图片 49" descr="卡通人物&#10;&#10;描述已自动生成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8" y="392"/>
              <a:ext cx="2858" cy="805"/>
            </a:xfrm>
            <a:prstGeom prst="rect">
              <a:avLst/>
            </a:prstGeom>
          </p:spPr>
        </p:pic>
      </p:grpSp>
      <p:sp>
        <p:nvSpPr>
          <p:cNvPr id="130" name="灯片编号占位符 9"/>
          <p:cNvSpPr txBox="1"/>
          <p:nvPr/>
        </p:nvSpPr>
        <p:spPr>
          <a:xfrm>
            <a:off x="4724400" y="6554292"/>
            <a:ext cx="2743200" cy="29219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48B57D-AE10-4CF7-A9DF-59FEFA91B28E}" type="slidenum">
              <a:rPr lang="zh-CN" altLang="en-US" smtClean="0">
                <a:cs typeface="+mn-ea"/>
                <a:sym typeface="+mn-lt"/>
              </a:rPr>
              <a:t>4</a:t>
            </a:fld>
            <a:r>
              <a:rPr lang="zh-CN" altLang="en-US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6548202"/>
            <a:ext cx="12192000" cy="309798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/>
        </p:nvSpPr>
        <p:spPr>
          <a:xfrm>
            <a:off x="264794" y="146685"/>
            <a:ext cx="4366069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chemeClr val="bg1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一、简单介绍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19934" y="2153725"/>
            <a:ext cx="11008727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我们旨在设计一款服务于校园体育赛事的数据平台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服务于运动员、教练员、观众多方需求，构建了一个集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社区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于一体的校园体育生态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" name="直线连接符 3"/>
          <p:cNvCxnSpPr/>
          <p:nvPr>
            <p:custDataLst>
              <p:tags r:id="rId2"/>
            </p:custDataLst>
          </p:nvPr>
        </p:nvCxnSpPr>
        <p:spPr>
          <a:xfrm>
            <a:off x="693873" y="3369447"/>
            <a:ext cx="10804253" cy="0"/>
          </a:xfrm>
          <a:prstGeom prst="line">
            <a:avLst/>
          </a:prstGeom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19934" y="4284390"/>
            <a:ext cx="11008727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一群爱好足球，热爱运动的朋友们发现：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赛前排阵只能手写？队内球员报名失误？复盘比赛搜索困难？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校园体育赛事的宣传不足？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5325" y="1664335"/>
            <a:ext cx="2796540" cy="462280"/>
            <a:chOff x="1095" y="2621"/>
            <a:chExt cx="4404" cy="728"/>
          </a:xfrm>
        </p:grpSpPr>
        <p:sp>
          <p:nvSpPr>
            <p:cNvPr id="18" name="圆角矩形 17"/>
            <p:cNvSpPr/>
            <p:nvPr>
              <p:custDataLst>
                <p:tags r:id="rId8"/>
              </p:custDataLst>
            </p:nvPr>
          </p:nvSpPr>
          <p:spPr>
            <a:xfrm>
              <a:off x="1095" y="2621"/>
              <a:ext cx="4404" cy="7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latin typeface="仓耳玄三M W05" panose="02020400000000000000" charset="-122"/>
                  <a:ea typeface="仓耳玄三M W05" panose="02020400000000000000" charset="-122"/>
                  <a:cs typeface="仓耳玄三M W05" panose="02020400000000000000" charset="-122"/>
                  <a:sym typeface="Arial" panose="020B0604020202020204" pitchFamily="34" charset="0"/>
                </a:rPr>
                <a:t>项目简介</a:t>
              </a:r>
              <a:endParaRPr kumimoji="1" lang="en-US" altLang="zh-CN" sz="2400" dirty="0"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  <a:sym typeface="Arial" panose="020B0604020202020204" pitchFamily="34" charset="0"/>
              </a:endParaRPr>
            </a:p>
          </p:txBody>
        </p:sp>
        <p:pic>
          <p:nvPicPr>
            <p:cNvPr id="23" name="图片 22" descr="大雪-蔡翔宇 (8)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95" y="2621"/>
              <a:ext cx="753" cy="729"/>
            </a:xfrm>
            <a:prstGeom prst="ellipse">
              <a:avLst/>
            </a:prstGeom>
            <a:effectLst/>
          </p:spPr>
        </p:pic>
      </p:grpSp>
      <p:grpSp>
        <p:nvGrpSpPr>
          <p:cNvPr id="47" name="组合 46"/>
          <p:cNvGrpSpPr/>
          <p:nvPr/>
        </p:nvGrpSpPr>
        <p:grpSpPr>
          <a:xfrm>
            <a:off x="695325" y="3736446"/>
            <a:ext cx="2796540" cy="462280"/>
            <a:chOff x="1095" y="2621"/>
            <a:chExt cx="4404" cy="728"/>
          </a:xfrm>
        </p:grpSpPr>
        <p:sp>
          <p:nvSpPr>
            <p:cNvPr id="49" name="圆角矩形 48"/>
            <p:cNvSpPr/>
            <p:nvPr>
              <p:custDataLst>
                <p:tags r:id="rId6"/>
              </p:custDataLst>
            </p:nvPr>
          </p:nvSpPr>
          <p:spPr>
            <a:xfrm>
              <a:off x="1095" y="2621"/>
              <a:ext cx="4404" cy="7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zh-CN" altLang="en-US" sz="2400" dirty="0">
                  <a:solidFill>
                    <a:schemeClr val="bg1"/>
                  </a:solidFill>
                  <a:latin typeface="仓耳玄三M W05" panose="02020400000000000000" charset="-122"/>
                  <a:ea typeface="仓耳玄三M W05" panose="02020400000000000000" charset="-122"/>
                  <a:cs typeface="仓耳玄三M W05" panose="02020400000000000000" charset="-122"/>
                  <a:sym typeface="Arial" panose="020B0604020202020204" pitchFamily="34" charset="0"/>
                </a:rPr>
                <a:t>项目灵感</a:t>
              </a:r>
            </a:p>
          </p:txBody>
        </p:sp>
        <p:pic>
          <p:nvPicPr>
            <p:cNvPr id="51" name="图片 50" descr="大雪-蔡翔宇 (8)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95" y="2621"/>
              <a:ext cx="753" cy="729"/>
            </a:xfrm>
            <a:prstGeom prst="ellipse">
              <a:avLst/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1D4A0B7-3DBD-FCD0-58A1-F84CF941E009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21" y="3292439"/>
            <a:ext cx="1558896" cy="11691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95EEB3-DF09-3BBC-4C42-43253C4C8BC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13" y="968837"/>
            <a:ext cx="910709" cy="19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163CCE-8533-879E-5FB9-A26BAD56699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61" y="2985114"/>
            <a:ext cx="910709" cy="19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8ECAA5-C781-3052-4641-9B28BE963A4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064160" y="1181020"/>
            <a:ext cx="1636514" cy="13227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00AA4C5-D0B0-6389-121E-55C59B88800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400" y="4568153"/>
            <a:ext cx="910709" cy="19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9D22BA8-E173-A495-6F97-331AF9853AC8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690" y="4568153"/>
            <a:ext cx="910709" cy="1980000"/>
          </a:xfrm>
          <a:prstGeom prst="rect">
            <a:avLst/>
          </a:prstGeom>
        </p:spPr>
      </p:pic>
      <p:pic>
        <p:nvPicPr>
          <p:cNvPr id="1026" name="Picture 2" descr="日本高中联赛最受欢迎的10双球鞋是？_X-Fly_球员_穿着">
            <a:extLst>
              <a:ext uri="{FF2B5EF4-FFF2-40B4-BE49-F238E27FC236}">
                <a16:creationId xmlns:a16="http://schemas.microsoft.com/office/drawing/2014/main" id="{825670EC-5A68-E5ED-31B8-3C4E40B2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662" y="5088692"/>
            <a:ext cx="1267047" cy="12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6CBB229-E2A6-8E6F-E18C-2C5B725130C4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832" y="5050718"/>
            <a:ext cx="849971" cy="139259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ECCF6A8-8629-EE6A-5EEE-D47EBC9263F8}"/>
              </a:ext>
            </a:extLst>
          </p:cNvPr>
          <p:cNvGrpSpPr/>
          <p:nvPr/>
        </p:nvGrpSpPr>
        <p:grpSpPr>
          <a:xfrm>
            <a:off x="619934" y="5569955"/>
            <a:ext cx="2924175" cy="462915"/>
            <a:chOff x="1095" y="2621"/>
            <a:chExt cx="4605" cy="729"/>
          </a:xfrm>
        </p:grpSpPr>
        <p:sp>
          <p:nvSpPr>
            <p:cNvPr id="14" name="圆角矩形 48">
              <a:extLst>
                <a:ext uri="{FF2B5EF4-FFF2-40B4-BE49-F238E27FC236}">
                  <a16:creationId xmlns:a16="http://schemas.microsoft.com/office/drawing/2014/main" id="{52D4F328-CA3C-A21F-C806-C3B2703BCAC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95" y="2621"/>
              <a:ext cx="4605" cy="72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zh-CN" altLang="en-US" sz="2000" dirty="0">
                  <a:solidFill>
                    <a:schemeClr val="bg1"/>
                  </a:solidFill>
                  <a:latin typeface="仓耳玄三M W05" panose="02020400000000000000" charset="-122"/>
                  <a:ea typeface="仓耳玄三M W05" panose="02020400000000000000" charset="-122"/>
                  <a:cs typeface="仓耳玄三M W05" panose="02020400000000000000" charset="-122"/>
                  <a:sym typeface="Arial" panose="020B0604020202020204" pitchFamily="34" charset="0"/>
                </a:rPr>
                <a:t>   市场已有体育平台</a:t>
              </a:r>
            </a:p>
          </p:txBody>
        </p:sp>
        <p:pic>
          <p:nvPicPr>
            <p:cNvPr id="20" name="图片 19" descr="大雪-蔡翔宇 (8)">
              <a:extLst>
                <a:ext uri="{FF2B5EF4-FFF2-40B4-BE49-F238E27FC236}">
                  <a16:creationId xmlns:a16="http://schemas.microsoft.com/office/drawing/2014/main" id="{AF1E0EC8-2CE8-B299-8D4F-BD61857C886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lum contrast="18000"/>
            </a:blip>
            <a:srcRect l="26109" t="24766" r="47355" b="195"/>
            <a:stretch>
              <a:fillRect/>
            </a:stretch>
          </p:blipFill>
          <p:spPr>
            <a:xfrm>
              <a:off x="1095" y="2621"/>
              <a:ext cx="753" cy="729"/>
            </a:xfrm>
            <a:prstGeom prst="ellipse">
              <a:avLst/>
            </a:prstGeom>
            <a:gradFill>
              <a:gsLst>
                <a:gs pos="0">
                  <a:srgbClr val="F1D5A4"/>
                </a:gs>
                <a:gs pos="30000">
                  <a:srgbClr val="97998C">
                    <a:alpha val="100000"/>
                  </a:srgbClr>
                </a:gs>
                <a:gs pos="76000">
                  <a:srgbClr val="A23838"/>
                </a:gs>
              </a:gsLst>
              <a:lin ang="6600000" scaled="0"/>
            </a:gradFill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57"/>
          <a:srcRect l="23257" t="7722"/>
          <a:stretch>
            <a:fillRect/>
          </a:stretch>
        </p:blipFill>
        <p:spPr>
          <a:xfrm>
            <a:off x="-27940" y="3822700"/>
            <a:ext cx="4228465" cy="303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3799484"/>
            <a:ext cx="12192000" cy="3058516"/>
          </a:xfrm>
          <a:prstGeom prst="rect">
            <a:avLst/>
          </a:prstGeom>
          <a:gradFill>
            <a:gsLst>
              <a:gs pos="69000">
                <a:srgbClr val="BE7A53">
                  <a:alpha val="100000"/>
                </a:srgbClr>
              </a:gs>
              <a:gs pos="45000">
                <a:srgbClr val="A23838"/>
              </a:gs>
              <a:gs pos="100000">
                <a:srgbClr val="E1C888">
                  <a:alpha val="55000"/>
                  <a:lumMod val="91000"/>
                </a:srgbClr>
              </a:gs>
            </a:gsLst>
            <a:lin ang="107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877" y="4764329"/>
            <a:ext cx="8929523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功能开发：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赛事资讯：比赛赛程、战报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赛事数据：积分榜、队伍名单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比赛工具：阵容模拟器、战术板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互动板块：评论、短视频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02174" y="4261731"/>
            <a:ext cx="2400361" cy="396000"/>
          </a:xfrm>
          <a:prstGeom prst="roundRect">
            <a:avLst>
              <a:gd name="adj" fmla="val 50000"/>
            </a:avLst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A23838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  <a:sym typeface="Arial" panose="020B0604020202020204" pitchFamily="34" charset="0"/>
              </a:rPr>
              <a:t>市场调研</a:t>
            </a:r>
          </a:p>
        </p:txBody>
      </p:sp>
      <p:sp>
        <p:nvSpPr>
          <p:cNvPr id="7" name="矩形 6"/>
          <p:cNvSpPr/>
          <p:nvPr/>
        </p:nvSpPr>
        <p:spPr>
          <a:xfrm>
            <a:off x="747876" y="2057431"/>
            <a:ext cx="892952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校园体育赛事宣传不理想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体育赛事宣传依赖自媒体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02174" y="1554833"/>
            <a:ext cx="2400361" cy="396000"/>
          </a:xfrm>
          <a:prstGeom prst="roundRect">
            <a:avLst>
              <a:gd name="adj" fmla="val 50000"/>
            </a:avLst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kumimoji="1" lang="zh-CN" altLang="en-US" sz="2400" dirty="0">
                <a:solidFill>
                  <a:schemeClr val="bg1"/>
                </a:solidFill>
                <a:latin typeface="仓耳玄三M W05" panose="02020400000000000000" charset="-122"/>
                <a:ea typeface="仓耳玄三M W05" panose="02020400000000000000" charset="-122"/>
                <a:cs typeface="仓耳玄三M W05" panose="02020400000000000000" charset="-122"/>
                <a:sym typeface="Arial" panose="020B0604020202020204" pitchFamily="34" charset="0"/>
              </a:rPr>
              <a:t>数据分析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A9D17-A0D3-409F-BFF9-E5BAE63FEE36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97" name="标题 1"/>
          <p:cNvSpPr txBox="1"/>
          <p:nvPr>
            <p:custDataLst>
              <p:tags r:id="rId2"/>
            </p:custDataLst>
          </p:nvPr>
        </p:nvSpPr>
        <p:spPr>
          <a:xfrm>
            <a:off x="218439" y="180975"/>
            <a:ext cx="3501505" cy="761365"/>
          </a:xfrm>
          <a:prstGeom prst="rect">
            <a:avLst/>
          </a:prstGeom>
        </p:spPr>
        <p:txBody>
          <a:bodyPr anchor="ctr">
            <a:normAutofit fontScale="5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一、需求捕获与分析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813675" y="730250"/>
            <a:ext cx="4545330" cy="6440805"/>
            <a:chOff x="12305" y="1150"/>
            <a:chExt cx="7158" cy="10143"/>
          </a:xfrm>
        </p:grpSpPr>
        <p:pic>
          <p:nvPicPr>
            <p:cNvPr id="5" name="图片 4" descr="大雪-蔡翔宇 (8)"/>
            <p:cNvPicPr>
              <a:picLocks noChangeAspect="1"/>
            </p:cNvPicPr>
            <p:nvPr/>
          </p:nvPicPr>
          <p:blipFill>
            <a:blip r:embed="rId58">
              <a:alphaModFix amt="16000"/>
              <a:lum bright="12000"/>
            </a:blip>
            <a:stretch>
              <a:fillRect/>
            </a:stretch>
          </p:blipFill>
          <p:spPr>
            <a:xfrm>
              <a:off x="12305" y="1150"/>
              <a:ext cx="7159" cy="5311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  <a:softEdge rad="190500"/>
            </a:effectLst>
          </p:spPr>
        </p:pic>
        <p:pic>
          <p:nvPicPr>
            <p:cNvPr id="6" name="图片 5" descr="大雪-蔡翔宇 (8)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8">
              <a:alphaModFix amt="16000"/>
              <a:lum bright="6000" contrast="-72000"/>
            </a:blip>
            <a:stretch>
              <a:fillRect/>
            </a:stretch>
          </p:blipFill>
          <p:spPr>
            <a:xfrm flipV="1">
              <a:off x="12305" y="5983"/>
              <a:ext cx="7159" cy="5311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  <a:softEdge rad="190500"/>
            </a:effec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A314DFA-A5A0-941A-9729-F9F5179ED99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205" y="1334269"/>
            <a:ext cx="317647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DB3A18-76B2-F1D4-F5BA-3C426AE9040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01" y="1280351"/>
            <a:ext cx="317647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866259-B9C8-9CC4-E3CD-AB51515252E7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117740" y="5516651"/>
            <a:ext cx="3175200" cy="11420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2F4FF2-087A-A93B-C998-4230A565C6C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35" y="3540350"/>
            <a:ext cx="3176471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239635" y="635"/>
            <a:ext cx="4951730" cy="3710940"/>
          </a:xfrm>
          <a:prstGeom prst="rect">
            <a:avLst/>
          </a:prstGeom>
          <a:solidFill>
            <a:srgbClr val="083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谢昊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9000" y="3409950"/>
            <a:ext cx="4953000" cy="344805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239000" y="0"/>
            <a:ext cx="4953000" cy="6877685"/>
          </a:xfrm>
          <a:prstGeom prst="rect">
            <a:avLst/>
          </a:prstGeom>
          <a:gradFill>
            <a:gsLst>
              <a:gs pos="69000">
                <a:srgbClr val="C28060">
                  <a:alpha val="71000"/>
                </a:srgbClr>
              </a:gs>
              <a:gs pos="10000">
                <a:srgbClr val="A23838"/>
              </a:gs>
              <a:gs pos="100000">
                <a:srgbClr val="E1C888">
                  <a:alpha val="21000"/>
                </a:srgbClr>
              </a:gs>
            </a:gsLst>
            <a:lin ang="576000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550676" y="2750817"/>
            <a:ext cx="3526265" cy="1076129"/>
            <a:chOff x="6566813" y="2528855"/>
            <a:chExt cx="3526265" cy="1076129"/>
          </a:xfrm>
        </p:grpSpPr>
        <p:sp>
          <p:nvSpPr>
            <p:cNvPr id="8" name="文本框 7"/>
            <p:cNvSpPr txBox="1"/>
            <p:nvPr/>
          </p:nvSpPr>
          <p:spPr>
            <a:xfrm>
              <a:off x="6566813" y="2528855"/>
              <a:ext cx="35262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normalizeH="0" noProof="0" dirty="0">
                  <a:ln>
                    <a:noFill/>
                  </a:ln>
                  <a:solidFill>
                    <a:srgbClr val="A23838"/>
                  </a:solidFill>
                  <a:effectLst/>
                  <a:uLnTx/>
                  <a:uFillTx/>
                  <a:latin typeface="Times New Roman" panose="02020603050405020304" charset="0"/>
                  <a:ea typeface="方正盛世楷书简体_大" panose="02000000000000000000" charset="-122"/>
                  <a:cs typeface="+mn-ea"/>
                  <a:sym typeface="Arial" panose="020B0604020202020204" pitchFamily="34" charset="0"/>
                </a:rPr>
                <a:t>开发计划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18855" y="3297207"/>
              <a:ext cx="2022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1400" spc="100" dirty="0">
                  <a:solidFill>
                    <a:prstClr val="white">
                      <a:lumMod val="65000"/>
                    </a:prstClr>
                  </a:solidFill>
                  <a:latin typeface="Times New Roman" panose="02020603050405020304" charset="0"/>
                  <a:ea typeface="仓耳玄三M W05" panose="02020400000000000000" charset="-122"/>
                  <a:cs typeface="+mn-ea"/>
                  <a:sym typeface="Arial" panose="020B0604020202020204" pitchFamily="34" charset="0"/>
                </a:rPr>
                <a:t>Development Plan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8043" y="1757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/>
              <p:cNvSpPr/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/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/>
              <p:cNvSpPr/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/>
              <p:cNvSpPr/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/>
              <p:cNvSpPr/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/>
              <p:cNvSpPr/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/>
              <p:cNvSpPr/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/>
              <p:cNvSpPr/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/>
              <p:cNvSpPr/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/>
              <p:cNvSpPr/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/>
              <p:cNvSpPr/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/>
              <p:cNvSpPr/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/>
              <p:cNvSpPr/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/>
              <p:cNvSpPr/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/>
              <p:cNvSpPr/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/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/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/>
              <p:cNvSpPr/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/>
              <p:cNvSpPr/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/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/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/>
              <p:cNvSpPr/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/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/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/>
              <p:cNvSpPr/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/>
              <p:cNvSpPr/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/>
              <p:cNvSpPr/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/>
              <p:cNvSpPr/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/>
              <p:cNvSpPr/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/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783925" y="2751038"/>
            <a:ext cx="3521498" cy="922020"/>
            <a:chOff x="621125" y="2487402"/>
            <a:chExt cx="3521498" cy="922020"/>
          </a:xfrm>
        </p:grpSpPr>
        <p:sp>
          <p:nvSpPr>
            <p:cNvPr id="4" name="文本框 3"/>
            <p:cNvSpPr txBox="1"/>
            <p:nvPr/>
          </p:nvSpPr>
          <p:spPr>
            <a:xfrm>
              <a:off x="872775" y="2487402"/>
              <a:ext cx="3269848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仓耳玄三M W05" panose="02020400000000000000" charset="-122"/>
                  <a:ea typeface="仓耳玄三M W05" panose="02020400000000000000" charset="-122"/>
                  <a:cs typeface="Sigmar One" panose="00000500000000000000" charset="0"/>
                  <a:sym typeface="Arial" panose="020B0604020202020204" pitchFamily="34" charset="0"/>
                </a:rPr>
                <a:t>PART 02</a:t>
              </a:r>
            </a:p>
          </p:txBody>
        </p:sp>
        <p:sp>
          <p:nvSpPr>
            <p:cNvPr id="7" name="等腰三角形 6"/>
            <p:cNvSpPr/>
            <p:nvPr/>
          </p:nvSpPr>
          <p:spPr>
            <a:xfrm rot="16200000" flipH="1">
              <a:off x="607812" y="2865863"/>
              <a:ext cx="193033" cy="166408"/>
            </a:xfrm>
            <a:prstGeom prst="triangl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1372850" y="153670"/>
            <a:ext cx="720000" cy="720000"/>
            <a:chOff x="2105799" y="20055838"/>
            <a:chExt cx="6748090" cy="6732363"/>
          </a:xfrm>
          <a:solidFill>
            <a:srgbClr val="F1D5A4">
              <a:alpha val="53000"/>
            </a:srgbClr>
          </a:solidFill>
        </p:grpSpPr>
        <p:sp>
          <p:nvSpPr>
            <p:cNvPr id="100" name="Freeform 8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>
              <p:custDataLst>
                <p:tags r:id="rId5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>
              <p:custDataLst>
                <p:tags r:id="rId6"/>
              </p:custDataLst>
            </p:nvPr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Freeform 46"/>
            <p:cNvSpPr/>
            <p:nvPr>
              <p:custDataLst>
                <p:tags r:id="rId7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Freeform 4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>
              <p:custDataLst>
                <p:tags r:id="rId10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/>
            <p:nvPr>
              <p:custDataLst>
                <p:tags r:id="rId12"/>
              </p:custDataLst>
            </p:nvPr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/>
            <p:nvPr>
              <p:custDataLst>
                <p:tags r:id="rId13"/>
              </p:custDataLst>
            </p:nvPr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2" name="Freeform 53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3" name="Freeform 54"/>
            <p:cNvSpPr/>
            <p:nvPr>
              <p:custDataLst>
                <p:tags r:id="rId15"/>
              </p:custDataLst>
            </p:nvPr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4" name="Freeform 55"/>
            <p:cNvSpPr/>
            <p:nvPr>
              <p:custDataLst>
                <p:tags r:id="rId16"/>
              </p:custDataLst>
            </p:nvPr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>
              <p:custDataLst>
                <p:tags r:id="rId17"/>
              </p:custDataLst>
            </p:nvPr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>
              <p:custDataLst>
                <p:tags r:id="rId18"/>
              </p:custDataLst>
            </p:nvPr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>
              <p:custDataLst>
                <p:tags r:id="rId19"/>
              </p:custDataLst>
            </p:nvPr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>
              <p:custDataLst>
                <p:tags r:id="rId20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Freeform 60"/>
            <p:cNvSpPr/>
            <p:nvPr>
              <p:custDataLst>
                <p:tags r:id="rId21"/>
              </p:custDataLst>
            </p:nvPr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Freeform 61"/>
            <p:cNvSpPr/>
            <p:nvPr>
              <p:custDataLst>
                <p:tags r:id="rId22"/>
              </p:custDataLst>
            </p:nvPr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1" name="Freeform 62"/>
            <p:cNvSpPr/>
            <p:nvPr>
              <p:custDataLst>
                <p:tags r:id="rId23"/>
              </p:custDataLst>
            </p:nvPr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2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77D81-ED68-FEBF-3C64-6F95B7530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F6D776D-1634-5704-39A1-FD6E61933000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7E258F-34AE-E82F-991D-F22C1D56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</a:rPr>
              <a:t>7</a:t>
            </a:fld>
            <a:endParaRPr lang="zh-CN" altLang="en-US" dirty="0">
              <a:solidFill>
                <a:srgbClr val="3C5D74"/>
              </a:solidFill>
            </a:endParaRPr>
          </a:p>
        </p:txBody>
      </p:sp>
      <p:sp>
        <p:nvSpPr>
          <p:cNvPr id="97" name="标题 1">
            <a:extLst>
              <a:ext uri="{FF2B5EF4-FFF2-40B4-BE49-F238E27FC236}">
                <a16:creationId xmlns:a16="http://schemas.microsoft.com/office/drawing/2014/main" id="{983BEEF8-3E7A-1A9C-5E6F-B82A62B81F5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180975"/>
            <a:ext cx="6495181" cy="76136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二、开发计划</a:t>
            </a:r>
            <a:r>
              <a:rPr lang="en-US" altLang="zh-CN" sz="3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sym typeface="+mn-lt"/>
              </a:rPr>
              <a:t>——</a:t>
            </a:r>
            <a:r>
              <a:rPr lang="zh-CN" altLang="en-US" sz="30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sym typeface="+mn-lt"/>
              </a:rPr>
              <a:t>时间维度</a:t>
            </a:r>
            <a:endParaRPr kumimoji="0" lang="en-US" altLang="zh-CN" sz="30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17E4C66-4FDD-0501-5753-F0A3177BDC9F}"/>
              </a:ext>
            </a:extLst>
          </p:cNvPr>
          <p:cNvGrpSpPr/>
          <p:nvPr/>
        </p:nvGrpSpPr>
        <p:grpSpPr>
          <a:xfrm>
            <a:off x="10372478" y="20117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93337A1-B029-BBA4-50AE-92A6B1193155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75" name="Freeform 17">
                <a:extLst>
                  <a:ext uri="{FF2B5EF4-FFF2-40B4-BE49-F238E27FC236}">
                    <a16:creationId xmlns:a16="http://schemas.microsoft.com/office/drawing/2014/main" id="{0926FF61-4492-2D0C-2F9E-EDE74C69A48D}"/>
                  </a:ext>
                </a:extLst>
              </p:cNvPr>
              <p:cNvSpPr>
                <a:spLocks noEditPoint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03FBE7F0-DCA0-62AF-D45B-09F2DD89183F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ED7B401B-B012-02A2-557E-B03A9D8634F1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9DD81826-2A22-F633-E640-7E63DC00DF24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AD4F60F8-0F18-EC2E-18C1-0E4C75F4F15D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458431DF-D5EA-C590-3FC0-8F646BF42320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23">
                <a:extLst>
                  <a:ext uri="{FF2B5EF4-FFF2-40B4-BE49-F238E27FC236}">
                    <a16:creationId xmlns:a16="http://schemas.microsoft.com/office/drawing/2014/main" id="{8655EF72-3AA5-08DA-DF54-169E073ABE54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25">
                <a:extLst>
                  <a:ext uri="{FF2B5EF4-FFF2-40B4-BE49-F238E27FC236}">
                    <a16:creationId xmlns:a16="http://schemas.microsoft.com/office/drawing/2014/main" id="{46605233-FD7D-FD2A-7430-4F16AFF2C02F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77D3828B-4CEB-2136-8E8B-36DC589306C1}"/>
                  </a:ext>
                </a:extLst>
              </p:cNvPr>
              <p:cNvSpPr>
                <a:spLocks noEditPoint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29">
                <a:extLst>
                  <a:ext uri="{FF2B5EF4-FFF2-40B4-BE49-F238E27FC236}">
                    <a16:creationId xmlns:a16="http://schemas.microsoft.com/office/drawing/2014/main" id="{4A8E3EB3-DAEF-7E10-91B3-960EF42A72D0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0">
                <a:extLst>
                  <a:ext uri="{FF2B5EF4-FFF2-40B4-BE49-F238E27FC236}">
                    <a16:creationId xmlns:a16="http://schemas.microsoft.com/office/drawing/2014/main" id="{54F09054-5770-9FBE-A814-9507465CA9C2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31">
                <a:extLst>
                  <a:ext uri="{FF2B5EF4-FFF2-40B4-BE49-F238E27FC236}">
                    <a16:creationId xmlns:a16="http://schemas.microsoft.com/office/drawing/2014/main" id="{95B65707-FB2D-1F2C-6596-378CD6AAB929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57C3821F-2C69-984B-B2B1-033CEBE9DB1A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0E276BC2-B6B4-C2BD-F55D-FBB8C07F1BEA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045EB609-CA96-BC13-F00A-0A3287167CC4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35">
                <a:extLst>
                  <a:ext uri="{FF2B5EF4-FFF2-40B4-BE49-F238E27FC236}">
                    <a16:creationId xmlns:a16="http://schemas.microsoft.com/office/drawing/2014/main" id="{023C3E3B-4BE3-38F9-21BB-285DC778D8B3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3F6D664-F38D-0954-D9C1-70FBD43DBB0A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63" name="Freeform 9">
                <a:extLst>
                  <a:ext uri="{FF2B5EF4-FFF2-40B4-BE49-F238E27FC236}">
                    <a16:creationId xmlns:a16="http://schemas.microsoft.com/office/drawing/2014/main" id="{31E389D8-317A-E8B5-4B94-0CAA8EC0877F}"/>
                  </a:ext>
                </a:extLst>
              </p:cNvPr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>
                <a:extLst>
                  <a:ext uri="{FF2B5EF4-FFF2-40B4-BE49-F238E27FC236}">
                    <a16:creationId xmlns:a16="http://schemas.microsoft.com/office/drawing/2014/main" id="{1EB1DB85-6F92-DE37-E2F0-E2B02A9A0331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7AB5257C-BBA3-FDDD-0556-3F475444BD73}"/>
                  </a:ext>
                </a:extLst>
              </p:cNvPr>
              <p:cNvSpPr>
                <a:spLocks noEditPoint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59DEC213-8CE5-89A0-039B-82A6D49235C7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B6712858-3EAB-7AA6-49BD-829E2AEF5651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8BC10539-605C-90E4-A9D8-A65769EA6CC1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FF122013-07E1-7619-D8EA-B395CF5D4E2E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:a16="http://schemas.microsoft.com/office/drawing/2014/main" id="{1C622AA7-D1E9-A8C6-A280-790C706AD47B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5EC3ECFF-471D-31B4-2141-D817A2A840F7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C0BD08E1-DB81-140C-6343-182C094E48E1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36DBF9E8-E76C-D382-8702-4FBE9E1D8DF2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FA36FBAC-D6DB-9FAF-3193-B8E9715E38C6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81C0BB3-5BAD-E821-837B-8869877B6329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6176B723-1E36-90B6-2ED3-22A74D913980}"/>
                  </a:ext>
                </a:extLst>
              </p:cNvPr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EB024F63-924F-E13B-6B4E-02CD6622A291}"/>
                  </a:ext>
                </a:extLst>
              </p:cNvPr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8A7E3978-12A2-C7F6-2039-86E85CB21D14}"/>
                  </a:ext>
                </a:extLst>
              </p:cNvPr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7F2CF5C4-CCC8-816C-58AF-EE4AEE3D3C19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37CA48AC-D8F8-7763-3285-BFDB86D4E645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FA4E8F81-C53C-3D3A-603A-FB6EA65018E7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341F30BD-6243-3BCB-43BC-8BE8C529A872}"/>
                  </a:ext>
                </a:extLst>
              </p:cNvPr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3FED6BFE-450D-8679-F4E7-67B9FF7A73A1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2AB7D57F-2799-676A-DDF7-BA86FB2C832A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7639C009-4E9B-988C-7DF6-886E77E8A6BE}"/>
                  </a:ext>
                </a:extLst>
              </p:cNvPr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CB882B71-1A14-146D-B075-EEA36E7C8A1F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8E97CAF7-63A5-6A77-6FAB-BF93E75353E4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6992AE13-8731-7655-2C78-784C2155390C}"/>
                  </a:ext>
                </a:extLst>
              </p:cNvPr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1AC6F89D-C528-450F-1FEF-112A5BFF3E6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713A48DA-0EB3-BD2E-4932-F9148C3A83DF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A193A143-D849-3987-4084-E6F0CEBE1613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B59EAC9B-40A5-89A9-4AE9-C08DE9E8612F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D3519CF4-12CE-AC39-C6D5-B6B82DCEF234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640A8501-3D3A-AE84-E01F-2D5BD0CB5C0E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B16C1A3E-EA91-A63D-91EF-93C4D3AC698C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D566C76D-2B10-7FC9-F5D0-4B7F9EE2E6DE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32F5E411-B1C1-38B0-4079-379675CB61CF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71">
                <a:extLst>
                  <a:ext uri="{FF2B5EF4-FFF2-40B4-BE49-F238E27FC236}">
                    <a16:creationId xmlns:a16="http://schemas.microsoft.com/office/drawing/2014/main" id="{9A98D261-F642-4773-4241-5E0CFD477EC0}"/>
                  </a:ext>
                </a:extLst>
              </p:cNvPr>
              <p:cNvSpPr>
                <a:spLocks noEditPoint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EE869A6-18A1-E0DC-FE79-36E2C52DC3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54625" y="1707515"/>
            <a:ext cx="7023735" cy="4157345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720CFB-C6E9-6E40-3A99-EAB5ED8492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24130" y="1707515"/>
            <a:ext cx="4946015" cy="4157345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3C7962D7-E58F-34FD-B7C0-8474270D17C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1202690" y="3832860"/>
            <a:ext cx="11374120" cy="48260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8A6C08E7-92DD-DBDE-1368-E4AD0931F65D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464185" y="4990465"/>
            <a:ext cx="12058650" cy="46355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A296953-C56E-AB74-27BC-06F2EE77207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1864995" y="2692400"/>
            <a:ext cx="10679430" cy="31750"/>
          </a:xfrm>
          <a:prstGeom prst="line">
            <a:avLst/>
          </a:prstGeom>
          <a:ln w="19050">
            <a:gradFill>
              <a:gsLst>
                <a:gs pos="0">
                  <a:srgbClr val="3A5C74">
                    <a:alpha val="0"/>
                  </a:srgbClr>
                </a:gs>
                <a:gs pos="66000">
                  <a:srgbClr val="F1D5A4">
                    <a:alpha val="100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69C0FD-9618-50B6-3404-8ACE92EBA21C}"/>
              </a:ext>
            </a:extLst>
          </p:cNvPr>
          <p:cNvGrpSpPr/>
          <p:nvPr/>
        </p:nvGrpSpPr>
        <p:grpSpPr>
          <a:xfrm>
            <a:off x="334010" y="1059815"/>
            <a:ext cx="11825182" cy="5451475"/>
            <a:chOff x="526" y="1669"/>
            <a:chExt cx="18583" cy="8585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4E95416-74ED-D0FB-7D35-A86670E000E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7826" y="1687"/>
              <a:ext cx="1283" cy="1018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8F43A00-ACD9-F028-47E0-8B8223E43F2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 flipH="1" flipV="1">
              <a:off x="526" y="9236"/>
              <a:ext cx="1283" cy="1018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75E3C983-FBCA-09E7-6D12-AEAE955218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57" y="1669"/>
              <a:ext cx="17323" cy="8584"/>
            </a:xfrm>
            <a:prstGeom prst="parallelogram">
              <a:avLst>
                <a:gd name="adj" fmla="val 63176"/>
              </a:avLst>
            </a:prstGeom>
            <a:solidFill>
              <a:srgbClr val="F1D5A4"/>
            </a:solidFill>
            <a:ln>
              <a:noFill/>
            </a:ln>
            <a:effectLst>
              <a:outerShdw blurRad="279400" dist="38100" dir="2700000" sx="102000" sy="102000" algn="tl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42980AC-8968-F47C-9B59-3F4389E28E1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96745" y="2145665"/>
            <a:ext cx="164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01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3F2FF-D791-0DD9-AC69-05749BB6490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31900" y="3307080"/>
            <a:ext cx="164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02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CBEEF8-F5B1-35B6-503F-442A6CD50E1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0540" y="4460875"/>
            <a:ext cx="1640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spc="300" dirty="0">
                <a:gradFill>
                  <a:gsLst>
                    <a:gs pos="23000">
                      <a:srgbClr val="F1D5A4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Impact" panose="020B0806030902050204" pitchFamily="34" charset="0"/>
                <a:sym typeface="+mn-ea"/>
              </a:rPr>
              <a:t>03</a:t>
            </a:r>
            <a:endParaRPr lang="en-US" altLang="zh-CN" sz="3600" b="1" spc="300" dirty="0">
              <a:gradFill>
                <a:gsLst>
                  <a:gs pos="23000">
                    <a:srgbClr val="F1D5A4"/>
                  </a:gs>
                  <a:gs pos="100000">
                    <a:schemeClr val="bg1"/>
                  </a:gs>
                </a:gsLst>
                <a:lin ang="5400000" scaled="1"/>
              </a:gra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E89E2B-A5E2-1187-CA9E-18958099A7B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856355" y="1880235"/>
            <a:ext cx="6746875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面向信科体育队、足协：</a:t>
            </a:r>
            <a:endParaRPr lang="en-US" altLang="zh-CN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院队赛程、战报、积分榜，阵容模拟器、战术板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82374C6-B04D-330E-86A4-68D5C719DE9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091180" y="3133090"/>
            <a:ext cx="6809105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面向全校所有同学：</a:t>
            </a:r>
            <a:endParaRPr lang="en-US" altLang="zh-CN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比赛赛程、战报、积分榜，阵容模拟器、战术板，评论区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5F85554-938F-4089-349F-467AB1F9E29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2234565" y="4379595"/>
            <a:ext cx="7315835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开源扩散至各大高校：</a:t>
            </a:r>
            <a:endParaRPr lang="en-US" altLang="zh-CN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A23838"/>
                </a:solidFill>
                <a:latin typeface="Arial" panose="020B0604020202020204" pitchFamily="34" charset="0"/>
                <a:cs typeface="思源黑体 CN Normal" panose="020B0400000000000000" pitchFamily="34" charset="-122"/>
                <a:sym typeface="Arial" panose="020B0604020202020204" pitchFamily="34" charset="0"/>
              </a:rPr>
              <a:t>比赛赛程、战报、积分榜，阵容模拟器、战术板，评论区，短视频上传，直播</a:t>
            </a:r>
            <a:endParaRPr lang="zh-CN" altLang="en-US" sz="1600" dirty="0">
              <a:solidFill>
                <a:srgbClr val="A23838"/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60B4AD-D62E-F886-40DA-758F86012319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V="1">
            <a:off x="1329690" y="3959860"/>
            <a:ext cx="11374120" cy="48260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044E7D6-4817-1A38-D6E4-9B2CFE3D476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591185" y="5117465"/>
            <a:ext cx="12058650" cy="46355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110005-4FCD-7D53-8788-9CB62720115C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1991995" y="2819400"/>
            <a:ext cx="10679430" cy="31750"/>
          </a:xfrm>
          <a:prstGeom prst="line">
            <a:avLst/>
          </a:prstGeom>
          <a:ln w="19050">
            <a:gradFill>
              <a:gsLst>
                <a:gs pos="12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1D5A4">
                    <a:alpha val="23000"/>
                  </a:srgbClr>
                </a:gs>
              </a:gsLst>
              <a:lin ang="150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718A4CF-40C1-CCE5-3F47-66B43CEB5212}"/>
              </a:ext>
            </a:extLst>
          </p:cNvPr>
          <p:cNvSpPr txBox="1"/>
          <p:nvPr/>
        </p:nvSpPr>
        <p:spPr>
          <a:xfrm>
            <a:off x="8042697" y="2518916"/>
            <a:ext cx="215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保证数据的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可维护</a:t>
            </a:r>
            <a:r>
              <a:rPr lang="zh-CN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性、安全性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094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/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二、开发计划</a:t>
            </a:r>
            <a:r>
              <a:rPr kumimoji="0" lang="en-US" altLang="zh-CN" sz="31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——</a:t>
            </a:r>
            <a:r>
              <a:rPr kumimoji="0" lang="zh-CN" altLang="en-US" sz="31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功能维度</a:t>
            </a:r>
          </a:p>
        </p:txBody>
      </p:sp>
      <p:sp>
        <p:nvSpPr>
          <p:cNvPr id="110" name="椭圆 109"/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/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/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/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/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/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/>
              <p:cNvSpPr>
                <a:spLocks noEditPoint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/>
              <p:cNvSpPr/>
              <p:nvPr>
                <p:custDataLst>
                  <p:tags r:id="rId56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/>
              <p:cNvSpPr/>
              <p:nvPr>
                <p:custDataLst>
                  <p:tags r:id="rId57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/>
              <p:cNvSpPr/>
              <p:nvPr>
                <p:custDataLst>
                  <p:tags r:id="rId58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/>
              <p:cNvSpPr/>
              <p:nvPr>
                <p:custDataLst>
                  <p:tags r:id="rId59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/>
              <p:cNvSpPr/>
              <p:nvPr>
                <p:custDataLst>
                  <p:tags r:id="rId60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/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/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/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/>
              <p:cNvSpPr>
                <a:spLocks noEditPoint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8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27" name="Rectangle 9"/>
          <p:cNvSpPr/>
          <p:nvPr>
            <p:custDataLst>
              <p:tags r:id="rId3"/>
            </p:custDataLst>
          </p:nvPr>
        </p:nvSpPr>
        <p:spPr>
          <a:xfrm>
            <a:off x="878934" y="4659998"/>
            <a:ext cx="689739" cy="685217"/>
          </a:xfrm>
          <a:prstGeom prst="rect">
            <a:avLst/>
          </a:prstGeom>
          <a:solidFill>
            <a:srgbClr val="A2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2000000000000000000" pitchFamily="65" charset="-122"/>
                <a:ea typeface="方正粗宋简体" panose="02000000000000000000" pitchFamily="65" charset="-122"/>
                <a:cs typeface="+mn-ea"/>
                <a:sym typeface="+mn-lt"/>
              </a:rPr>
              <a:t>4</a:t>
            </a:r>
          </a:p>
        </p:txBody>
      </p:sp>
      <p:sp>
        <p:nvSpPr>
          <p:cNvPr id="38" name="Rectangle 6"/>
          <p:cNvSpPr/>
          <p:nvPr>
            <p:custDataLst>
              <p:tags r:id="rId4"/>
            </p:custDataLst>
          </p:nvPr>
        </p:nvSpPr>
        <p:spPr>
          <a:xfrm>
            <a:off x="878934" y="1729185"/>
            <a:ext cx="689739" cy="6852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2000000000000000000" pitchFamily="65" charset="-122"/>
                <a:ea typeface="方正粗宋简体" panose="02000000000000000000" pitchFamily="65" charset="-122"/>
                <a:cs typeface="+mn-ea"/>
                <a:sym typeface="+mn-lt"/>
              </a:rPr>
              <a:t>1</a:t>
            </a:r>
          </a:p>
        </p:txBody>
      </p:sp>
      <p:sp>
        <p:nvSpPr>
          <p:cNvPr id="41" name="Rectangle 7"/>
          <p:cNvSpPr/>
          <p:nvPr>
            <p:custDataLst>
              <p:tags r:id="rId5"/>
            </p:custDataLst>
          </p:nvPr>
        </p:nvSpPr>
        <p:spPr>
          <a:xfrm>
            <a:off x="878934" y="2706123"/>
            <a:ext cx="689739" cy="685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2000000000000000000" pitchFamily="65" charset="-122"/>
                <a:ea typeface="方正粗宋简体" panose="02000000000000000000" pitchFamily="65" charset="-122"/>
                <a:cs typeface="+mn-ea"/>
                <a:sym typeface="+mn-lt"/>
              </a:rPr>
              <a:t>2</a:t>
            </a:r>
          </a:p>
        </p:txBody>
      </p:sp>
      <p:sp>
        <p:nvSpPr>
          <p:cNvPr id="44" name="Rectangle 8"/>
          <p:cNvSpPr/>
          <p:nvPr>
            <p:custDataLst>
              <p:tags r:id="rId6"/>
            </p:custDataLst>
          </p:nvPr>
        </p:nvSpPr>
        <p:spPr>
          <a:xfrm>
            <a:off x="878934" y="3683061"/>
            <a:ext cx="689739" cy="685217"/>
          </a:xfrm>
          <a:prstGeom prst="rect">
            <a:avLst/>
          </a:prstGeom>
          <a:solidFill>
            <a:srgbClr val="C59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lnSpc>
                <a:spcPct val="150000"/>
              </a:lnSpc>
            </a:pPr>
            <a:r>
              <a:rPr lang="en-US" dirty="0">
                <a:solidFill>
                  <a:prstClr val="white"/>
                </a:solidFill>
                <a:latin typeface="方正粗宋简体" panose="02000000000000000000" pitchFamily="65" charset="-122"/>
                <a:ea typeface="方正粗宋简体" panose="02000000000000000000" pitchFamily="65" charset="-122"/>
                <a:cs typeface="+mn-ea"/>
                <a:sym typeface="+mn-lt"/>
              </a:rPr>
              <a:t>3</a:t>
            </a: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2027555" y="1729105"/>
            <a:ext cx="5920105" cy="684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  <a:sym typeface="Arial" panose="020B0604020202020204" pitchFamily="34" charset="0"/>
              </a:rPr>
              <a:t>提供体育比赛赛前、（赛中）、赛后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  <a:sym typeface="Arial" panose="020B0604020202020204" pitchFamily="34" charset="0"/>
              </a:rPr>
              <a:t>新闻快讯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思源黑体 CN Light" panose="020B0300000000000000" charset="-122"/>
                <a:sym typeface="Arial" panose="020B0604020202020204" pitchFamily="34" charset="0"/>
              </a:rPr>
              <a:t>；</a:t>
            </a: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2027555" y="2510473"/>
            <a:ext cx="5920105" cy="684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涵盖详细的球队积分榜、球员得分榜、助攻榜以及赛程等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数据记录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Light" panose="020B0300000000000000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2027554" y="3537267"/>
            <a:ext cx="5920105" cy="684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用户可以在新闻、战报、帖子下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评论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、盖楼，创建活跃的文字、短视频社区，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Light" panose="020B0300000000000000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2027554" y="4564061"/>
            <a:ext cx="5920105" cy="684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完善体育教练组工具栏，提供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阵容排布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思源黑体 CN Light" panose="020B0300000000000000" charset="-122"/>
                <a:sym typeface="Arial" panose="020B0604020202020204" pitchFamily="34" charset="0"/>
              </a:rPr>
              <a:t>、赛程查询、历史交锋等功能插件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思源黑体 CN Light" panose="020B0300000000000000" charset="-122"/>
              <a:sym typeface="Arial" panose="020B0604020202020204" pitchFamily="34" charset="0"/>
            </a:endParaRPr>
          </a:p>
        </p:txBody>
      </p:sp>
      <p:sp>
        <p:nvSpPr>
          <p:cNvPr id="109" name="PA_ImportSvg_637062996942816599"/>
          <p:cNvSpPr/>
          <p:nvPr>
            <p:custDataLst>
              <p:tags r:id="rId11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65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E188-E5A2-DDED-9F8E-AB5F0340F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EAF06EE-00A8-F033-755A-4A4AB5F22345}"/>
              </a:ext>
            </a:extLst>
          </p:cNvPr>
          <p:cNvSpPr/>
          <p:nvPr/>
        </p:nvSpPr>
        <p:spPr>
          <a:xfrm>
            <a:off x="1290320" y="485775"/>
            <a:ext cx="2592705" cy="236220"/>
          </a:xfrm>
          <a:prstGeom prst="rect">
            <a:avLst/>
          </a:prstGeom>
          <a:solidFill>
            <a:srgbClr val="F1D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标题 1">
            <a:extLst>
              <a:ext uri="{FF2B5EF4-FFF2-40B4-BE49-F238E27FC236}">
                <a16:creationId xmlns:a16="http://schemas.microsoft.com/office/drawing/2014/main" id="{E104F93C-8D7F-1128-C8B3-498A9EC7C6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8440" y="-635"/>
            <a:ext cx="6976444" cy="1043305"/>
          </a:xfrm>
          <a:prstGeom prst="rect">
            <a:avLst/>
          </a:prstGeom>
        </p:spPr>
        <p:txBody>
          <a:bodyPr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70C0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二、开发计划</a:t>
            </a:r>
            <a:r>
              <a:rPr kumimoji="0" lang="en-US" altLang="zh-CN" sz="3100" b="1" i="0" u="none" strike="noStrike" cap="none" spc="0" normalizeH="0" baseline="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——</a:t>
            </a:r>
            <a:r>
              <a:rPr lang="zh-CN" altLang="en-US" sz="3100" dirty="0">
                <a:solidFill>
                  <a:srgbClr val="A23838"/>
                </a:solidFill>
                <a:latin typeface="Times New Roman" panose="02020603050405020304" charset="0"/>
                <a:ea typeface="方正盛世楷书简体_大" panose="02000000000000000000" charset="-122"/>
                <a:cs typeface="+mn-cs"/>
                <a:sym typeface="+mn-lt"/>
              </a:rPr>
              <a:t>项目甘特图</a:t>
            </a:r>
            <a:endParaRPr kumimoji="0" lang="zh-CN" altLang="en-US" sz="3100" b="1" i="0" u="none" strike="noStrike" cap="none" spc="0" normalizeH="0" baseline="0" dirty="0">
              <a:solidFill>
                <a:srgbClr val="A23838"/>
              </a:solidFill>
              <a:latin typeface="Times New Roman" panose="02020603050405020304" charset="0"/>
              <a:ea typeface="方正盛世楷书简体_大" panose="02000000000000000000" charset="-122"/>
              <a:cs typeface="+mn-cs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7CA38BDF-4551-E424-613B-6E90D8DCEECD}"/>
              </a:ext>
            </a:extLst>
          </p:cNvPr>
          <p:cNvSpPr/>
          <p:nvPr/>
        </p:nvSpPr>
        <p:spPr>
          <a:xfrm>
            <a:off x="8531225" y="864235"/>
            <a:ext cx="5798820" cy="5798820"/>
          </a:xfrm>
          <a:prstGeom prst="ellipse">
            <a:avLst/>
          </a:prstGeom>
          <a:gradFill>
            <a:gsLst>
              <a:gs pos="39000">
                <a:srgbClr val="CA876E">
                  <a:alpha val="100000"/>
                </a:srgbClr>
              </a:gs>
              <a:gs pos="0">
                <a:srgbClr val="F1D5A4">
                  <a:alpha val="62000"/>
                </a:srgbClr>
              </a:gs>
              <a:gs pos="100000">
                <a:srgbClr val="A23838">
                  <a:alpha val="100000"/>
                </a:srgbClr>
              </a:gs>
            </a:gsLst>
            <a:lin ang="2340000" scaled="0"/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F5C1FA2-5159-B508-A6E1-9CCE3039D54B}"/>
              </a:ext>
            </a:extLst>
          </p:cNvPr>
          <p:cNvGrpSpPr/>
          <p:nvPr/>
        </p:nvGrpSpPr>
        <p:grpSpPr>
          <a:xfrm>
            <a:off x="10355333" y="284999"/>
            <a:ext cx="1512002" cy="444892"/>
            <a:chOff x="9556201" y="498129"/>
            <a:chExt cx="1993881" cy="586680"/>
          </a:xfrm>
          <a:solidFill>
            <a:srgbClr val="A23838"/>
          </a:solidFill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1742C745-8395-FD7A-AC87-C09F0BA0ADC6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grpFill/>
          </p:grpSpPr>
          <p:sp>
            <p:nvSpPr>
              <p:cNvPr id="156" name="Freeform 17">
                <a:extLst>
                  <a:ext uri="{FF2B5EF4-FFF2-40B4-BE49-F238E27FC236}">
                    <a16:creationId xmlns:a16="http://schemas.microsoft.com/office/drawing/2014/main" id="{3B382D0A-05C6-C3D8-E6AB-0EE8C10520FC}"/>
                  </a:ext>
                </a:extLst>
              </p:cNvPr>
              <p:cNvSpPr>
                <a:spLocks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Freeform 18">
                <a:extLst>
                  <a:ext uri="{FF2B5EF4-FFF2-40B4-BE49-F238E27FC236}">
                    <a16:creationId xmlns:a16="http://schemas.microsoft.com/office/drawing/2014/main" id="{F1CCD8B5-DFC2-0F4A-271E-D29B02F70FF1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3A3276DC-6513-7A6A-7008-CD90392174BA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51A8CFF6-1C4C-7FA6-F334-8BEF39B2A935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D88A6949-CBD1-8001-DF85-C01CF8D19679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1E242926-1CFC-BF5F-6AAE-97C0DBFC60C6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13B27813-E268-68BE-265F-01B06ECEE327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64958CE-6E67-70AE-F182-1CB3871947BA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Freeform 27">
                <a:extLst>
                  <a:ext uri="{FF2B5EF4-FFF2-40B4-BE49-F238E27FC236}">
                    <a16:creationId xmlns:a16="http://schemas.microsoft.com/office/drawing/2014/main" id="{98D05155-07C2-D5A7-438D-6226C2B3B497}"/>
                  </a:ext>
                </a:extLst>
              </p:cNvPr>
              <p:cNvSpPr>
                <a:spLocks noEditPoint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89A16BE0-AA45-CEAB-E328-2EAABD6DED4D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65A80AB2-6032-1987-68D3-A7B81160BA0B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C4E37E3C-0984-318A-F325-05A33E8A4CCB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DF91E291-26C8-1387-7510-250608E4822D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0FAAC92D-EFE4-4C9C-2FAE-CB0A6567E29C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2A8009D5-E17E-08E5-2136-C900660BB91B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4B1A781A-20BA-B4B5-02C3-733942C6C0C8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DE4A5CA2-08E9-F54E-3813-D0930579F0C5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grpFill/>
          </p:grpSpPr>
          <p:sp>
            <p:nvSpPr>
              <p:cNvPr id="176" name="Freeform 9">
                <a:extLst>
                  <a:ext uri="{FF2B5EF4-FFF2-40B4-BE49-F238E27FC236}">
                    <a16:creationId xmlns:a16="http://schemas.microsoft.com/office/drawing/2014/main" id="{375735BF-F633-8637-36F3-95F56E1FD788}"/>
                  </a:ext>
                </a:extLst>
              </p:cNvPr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Freeform 10">
                <a:extLst>
                  <a:ext uri="{FF2B5EF4-FFF2-40B4-BE49-F238E27FC236}">
                    <a16:creationId xmlns:a16="http://schemas.microsoft.com/office/drawing/2014/main" id="{7E211E58-FF8E-AD04-2F23-758C6C6F6142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Freeform 11">
                <a:extLst>
                  <a:ext uri="{FF2B5EF4-FFF2-40B4-BE49-F238E27FC236}">
                    <a16:creationId xmlns:a16="http://schemas.microsoft.com/office/drawing/2014/main" id="{54E39FAE-4145-B31B-5CF9-6D9A4DF58D81}"/>
                  </a:ext>
                </a:extLst>
              </p:cNvPr>
              <p:cNvSpPr>
                <a:spLocks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Freeform 12">
                <a:extLst>
                  <a:ext uri="{FF2B5EF4-FFF2-40B4-BE49-F238E27FC236}">
                    <a16:creationId xmlns:a16="http://schemas.microsoft.com/office/drawing/2014/main" id="{720DC4A2-3543-6FFC-CEF7-A03BA625A92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13">
                <a:extLst>
                  <a:ext uri="{FF2B5EF4-FFF2-40B4-BE49-F238E27FC236}">
                    <a16:creationId xmlns:a16="http://schemas.microsoft.com/office/drawing/2014/main" id="{2F30B5F5-A3BF-BBCF-5D0F-B47E3774F76C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14">
                <a:extLst>
                  <a:ext uri="{FF2B5EF4-FFF2-40B4-BE49-F238E27FC236}">
                    <a16:creationId xmlns:a16="http://schemas.microsoft.com/office/drawing/2014/main" id="{7EBDED55-7C45-02CC-9010-1BC9F0BCBD02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5">
                <a:extLst>
                  <a:ext uri="{FF2B5EF4-FFF2-40B4-BE49-F238E27FC236}">
                    <a16:creationId xmlns:a16="http://schemas.microsoft.com/office/drawing/2014/main" id="{A0CD0FEA-D3FC-72ED-D620-548DEA0077E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6">
                <a:extLst>
                  <a:ext uri="{FF2B5EF4-FFF2-40B4-BE49-F238E27FC236}">
                    <a16:creationId xmlns:a16="http://schemas.microsoft.com/office/drawing/2014/main" id="{C819E1AD-12EE-7F90-476F-FA654CA51B2C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24">
                <a:extLst>
                  <a:ext uri="{FF2B5EF4-FFF2-40B4-BE49-F238E27FC236}">
                    <a16:creationId xmlns:a16="http://schemas.microsoft.com/office/drawing/2014/main" id="{DDFE8C00-671A-61C2-C5D7-FD12DB66D48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26">
                <a:extLst>
                  <a:ext uri="{FF2B5EF4-FFF2-40B4-BE49-F238E27FC236}">
                    <a16:creationId xmlns:a16="http://schemas.microsoft.com/office/drawing/2014/main" id="{FE303D89-141F-B674-EC60-52C5ABBE0A82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28">
                <a:extLst>
                  <a:ext uri="{FF2B5EF4-FFF2-40B4-BE49-F238E27FC236}">
                    <a16:creationId xmlns:a16="http://schemas.microsoft.com/office/drawing/2014/main" id="{837D4D89-436B-FD35-0F3D-1A7E11F355D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36">
                <a:extLst>
                  <a:ext uri="{FF2B5EF4-FFF2-40B4-BE49-F238E27FC236}">
                    <a16:creationId xmlns:a16="http://schemas.microsoft.com/office/drawing/2014/main" id="{CC784727-0821-7411-201D-CC2E0096AEB1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9E2207A4-9CCD-0C87-5CC9-3571E347CC45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grpFill/>
          </p:grpSpPr>
          <p:sp>
            <p:nvSpPr>
              <p:cNvPr id="189" name="Freeform 8">
                <a:extLst>
                  <a:ext uri="{FF2B5EF4-FFF2-40B4-BE49-F238E27FC236}">
                    <a16:creationId xmlns:a16="http://schemas.microsoft.com/office/drawing/2014/main" id="{73F543DC-3ECC-7A98-F238-314FACD9D68C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Freeform 42">
                <a:extLst>
                  <a:ext uri="{FF2B5EF4-FFF2-40B4-BE49-F238E27FC236}">
                    <a16:creationId xmlns:a16="http://schemas.microsoft.com/office/drawing/2014/main" id="{81B8FFC6-2193-0345-F6AA-9690AEECAFCD}"/>
                  </a:ext>
                </a:extLst>
              </p:cNvPr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43">
                <a:extLst>
                  <a:ext uri="{FF2B5EF4-FFF2-40B4-BE49-F238E27FC236}">
                    <a16:creationId xmlns:a16="http://schemas.microsoft.com/office/drawing/2014/main" id="{21A427FC-3C03-F440-18E9-6C67EC53BBDD}"/>
                  </a:ext>
                </a:extLst>
              </p:cNvPr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44">
                <a:extLst>
                  <a:ext uri="{FF2B5EF4-FFF2-40B4-BE49-F238E27FC236}">
                    <a16:creationId xmlns:a16="http://schemas.microsoft.com/office/drawing/2014/main" id="{EB851CBD-D41B-1B83-E56A-7632B201133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45">
                <a:extLst>
                  <a:ext uri="{FF2B5EF4-FFF2-40B4-BE49-F238E27FC236}">
                    <a16:creationId xmlns:a16="http://schemas.microsoft.com/office/drawing/2014/main" id="{657A8F3D-A35E-2122-D64D-531E8E6D2815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46">
                <a:extLst>
                  <a:ext uri="{FF2B5EF4-FFF2-40B4-BE49-F238E27FC236}">
                    <a16:creationId xmlns:a16="http://schemas.microsoft.com/office/drawing/2014/main" id="{DEBCA418-4EA5-98AF-1B98-7911D6D058D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47">
                <a:extLst>
                  <a:ext uri="{FF2B5EF4-FFF2-40B4-BE49-F238E27FC236}">
                    <a16:creationId xmlns:a16="http://schemas.microsoft.com/office/drawing/2014/main" id="{C53FEA0B-48DA-BADA-DD75-2983A2000056}"/>
                  </a:ext>
                </a:extLst>
              </p:cNvPr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Freeform 48">
                <a:extLst>
                  <a:ext uri="{FF2B5EF4-FFF2-40B4-BE49-F238E27FC236}">
                    <a16:creationId xmlns:a16="http://schemas.microsoft.com/office/drawing/2014/main" id="{83438B9B-A25C-282F-359B-B73B80A4ED05}"/>
                  </a:ext>
                </a:extLst>
              </p:cNvPr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49">
                <a:extLst>
                  <a:ext uri="{FF2B5EF4-FFF2-40B4-BE49-F238E27FC236}">
                    <a16:creationId xmlns:a16="http://schemas.microsoft.com/office/drawing/2014/main" id="{F9247D4D-76E5-039E-0ACA-C5E90033DCD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50">
                <a:extLst>
                  <a:ext uri="{FF2B5EF4-FFF2-40B4-BE49-F238E27FC236}">
                    <a16:creationId xmlns:a16="http://schemas.microsoft.com/office/drawing/2014/main" id="{DB730D81-77F8-197E-9448-FA2B5E6922EE}"/>
                  </a:ext>
                </a:extLst>
              </p:cNvPr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51">
                <a:extLst>
                  <a:ext uri="{FF2B5EF4-FFF2-40B4-BE49-F238E27FC236}">
                    <a16:creationId xmlns:a16="http://schemas.microsoft.com/office/drawing/2014/main" id="{0F1117A8-0266-5755-69C6-E40F613CC2B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52">
                <a:extLst>
                  <a:ext uri="{FF2B5EF4-FFF2-40B4-BE49-F238E27FC236}">
                    <a16:creationId xmlns:a16="http://schemas.microsoft.com/office/drawing/2014/main" id="{B0867D0D-28B8-14EC-C272-86F1B61F18E6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53">
                <a:extLst>
                  <a:ext uri="{FF2B5EF4-FFF2-40B4-BE49-F238E27FC236}">
                    <a16:creationId xmlns:a16="http://schemas.microsoft.com/office/drawing/2014/main" id="{66B054B9-6FE9-27CB-1839-F2AFFD5B3181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54">
                <a:extLst>
                  <a:ext uri="{FF2B5EF4-FFF2-40B4-BE49-F238E27FC236}">
                    <a16:creationId xmlns:a16="http://schemas.microsoft.com/office/drawing/2014/main" id="{B3289EC5-EBDA-43A8-796A-16A07C05CB04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55">
                <a:extLst>
                  <a:ext uri="{FF2B5EF4-FFF2-40B4-BE49-F238E27FC236}">
                    <a16:creationId xmlns:a16="http://schemas.microsoft.com/office/drawing/2014/main" id="{8AFD3EA0-8666-A2BE-88D8-A7D65160932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Freeform 56">
                <a:extLst>
                  <a:ext uri="{FF2B5EF4-FFF2-40B4-BE49-F238E27FC236}">
                    <a16:creationId xmlns:a16="http://schemas.microsoft.com/office/drawing/2014/main" id="{910308AA-5734-4170-706A-CBAD950DDCC6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Freeform 57">
                <a:extLst>
                  <a:ext uri="{FF2B5EF4-FFF2-40B4-BE49-F238E27FC236}">
                    <a16:creationId xmlns:a16="http://schemas.microsoft.com/office/drawing/2014/main" id="{71F7C953-55B6-D656-2688-D4EFBED5DD75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Freeform 58">
                <a:extLst>
                  <a:ext uri="{FF2B5EF4-FFF2-40B4-BE49-F238E27FC236}">
                    <a16:creationId xmlns:a16="http://schemas.microsoft.com/office/drawing/2014/main" id="{80A97026-EE86-EC5E-CCE5-B4B85E7362AE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Freeform 59">
                <a:extLst>
                  <a:ext uri="{FF2B5EF4-FFF2-40B4-BE49-F238E27FC236}">
                    <a16:creationId xmlns:a16="http://schemas.microsoft.com/office/drawing/2014/main" id="{D71E8A87-DDF8-8BA4-CF9B-FEE9CD0DABE3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Freeform 60">
                <a:extLst>
                  <a:ext uri="{FF2B5EF4-FFF2-40B4-BE49-F238E27FC236}">
                    <a16:creationId xmlns:a16="http://schemas.microsoft.com/office/drawing/2014/main" id="{81E3D864-2373-EFC3-C776-5C3F46BEC125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Freeform 61">
                <a:extLst>
                  <a:ext uri="{FF2B5EF4-FFF2-40B4-BE49-F238E27FC236}">
                    <a16:creationId xmlns:a16="http://schemas.microsoft.com/office/drawing/2014/main" id="{0F57072D-9416-30C0-871D-ABA8A75B8CA1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Freeform 62">
                <a:extLst>
                  <a:ext uri="{FF2B5EF4-FFF2-40B4-BE49-F238E27FC236}">
                    <a16:creationId xmlns:a16="http://schemas.microsoft.com/office/drawing/2014/main" id="{D199A11F-612F-C868-AECD-5956E85E0201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Freeform 71">
                <a:extLst>
                  <a:ext uri="{FF2B5EF4-FFF2-40B4-BE49-F238E27FC236}">
                    <a16:creationId xmlns:a16="http://schemas.microsoft.com/office/drawing/2014/main" id="{022508D2-7C59-38E1-191D-C44E53AEFDBA}"/>
                  </a:ext>
                </a:extLst>
              </p:cNvPr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33CD462B-CE13-6F19-1AA3-1F7E5A8438DC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5770" y="6540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BA9D17-A0D3-409F-BFF9-E5BAE63FEE36}" type="slidenum">
              <a:rPr lang="zh-CN" altLang="en-US" smtClean="0">
                <a:solidFill>
                  <a:srgbClr val="3C5D74"/>
                </a:solidFill>
                <a:latin typeface="仓耳玄三M W05" panose="02020400000000000000" charset="-122"/>
                <a:ea typeface="仓耳玄三M W05" panose="02020400000000000000" charset="-122"/>
              </a:rPr>
              <a:t>9</a:t>
            </a:fld>
            <a:endParaRPr lang="zh-CN" altLang="en-US" dirty="0">
              <a:solidFill>
                <a:srgbClr val="3C5D74"/>
              </a:solidFill>
              <a:latin typeface="仓耳玄三M W05" panose="02020400000000000000" charset="-122"/>
              <a:ea typeface="仓耳玄三M W05" panose="02020400000000000000" charset="-122"/>
            </a:endParaRPr>
          </a:p>
        </p:txBody>
      </p:sp>
      <p:sp>
        <p:nvSpPr>
          <p:cNvPr id="109" name="PA_ImportSvg_637062996942816599">
            <a:extLst>
              <a:ext uri="{FF2B5EF4-FFF2-40B4-BE49-F238E27FC236}">
                <a16:creationId xmlns:a16="http://schemas.microsoft.com/office/drawing/2014/main" id="{99B7D4AE-D0E8-FF25-504A-1438332160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6434" y="1561465"/>
            <a:ext cx="4332863" cy="4403725"/>
          </a:xfrm>
          <a:custGeom>
            <a:avLst/>
            <a:gdLst/>
            <a:ahLst/>
            <a:cxnLst/>
            <a:rect l="l" t="t" r="r" b="b"/>
            <a:pathLst>
              <a:path w="6313933" h="6417195">
                <a:moveTo>
                  <a:pt x="5537962" y="801382"/>
                </a:moveTo>
                <a:cubicBezTo>
                  <a:pt x="5515229" y="825131"/>
                  <a:pt x="5537962" y="843292"/>
                  <a:pt x="5560695" y="860691"/>
                </a:cubicBezTo>
                <a:cubicBezTo>
                  <a:pt x="5583428" y="878090"/>
                  <a:pt x="5608193" y="894854"/>
                  <a:pt x="5588889" y="913904"/>
                </a:cubicBezTo>
                <a:cubicBezTo>
                  <a:pt x="5633720" y="917333"/>
                  <a:pt x="5679313" y="961529"/>
                  <a:pt x="5727700" y="1004455"/>
                </a:cubicBezTo>
                <a:cubicBezTo>
                  <a:pt x="5776085" y="1047383"/>
                  <a:pt x="5824093" y="1093355"/>
                  <a:pt x="5880100" y="1097546"/>
                </a:cubicBezTo>
                <a:cubicBezTo>
                  <a:pt x="5825363" y="1048143"/>
                  <a:pt x="5771642" y="1003185"/>
                  <a:pt x="5714365" y="957846"/>
                </a:cubicBezTo>
                <a:cubicBezTo>
                  <a:pt x="5685917" y="934732"/>
                  <a:pt x="5657850" y="910221"/>
                  <a:pt x="5628386" y="884821"/>
                </a:cubicBezTo>
                <a:cubicBezTo>
                  <a:pt x="5598921" y="859423"/>
                  <a:pt x="5568823" y="831481"/>
                  <a:pt x="5537962" y="801382"/>
                </a:cubicBezTo>
                <a:close/>
                <a:moveTo>
                  <a:pt x="4551553" y="103644"/>
                </a:moveTo>
                <a:cubicBezTo>
                  <a:pt x="4585589" y="90944"/>
                  <a:pt x="4700905" y="162318"/>
                  <a:pt x="4714113" y="188861"/>
                </a:cubicBezTo>
                <a:cubicBezTo>
                  <a:pt x="4685030" y="194703"/>
                  <a:pt x="4663313" y="178955"/>
                  <a:pt x="4640199" y="158381"/>
                </a:cubicBezTo>
                <a:cubicBezTo>
                  <a:pt x="4617084" y="137808"/>
                  <a:pt x="4590161" y="113169"/>
                  <a:pt x="4551553" y="103644"/>
                </a:cubicBezTo>
                <a:close/>
                <a:moveTo>
                  <a:pt x="5871210" y="1198257"/>
                </a:moveTo>
                <a:lnTo>
                  <a:pt x="5905500" y="1246898"/>
                </a:lnTo>
                <a:cubicBezTo>
                  <a:pt x="5867400" y="1278902"/>
                  <a:pt x="5829300" y="1200035"/>
                  <a:pt x="5791835" y="1248295"/>
                </a:cubicBezTo>
                <a:cubicBezTo>
                  <a:pt x="5765800" y="1195082"/>
                  <a:pt x="5778500" y="1212989"/>
                  <a:pt x="5733923" y="1170825"/>
                </a:cubicBezTo>
                <a:cubicBezTo>
                  <a:pt x="5756275" y="1161681"/>
                  <a:pt x="5779897" y="1181112"/>
                  <a:pt x="5803138" y="1196225"/>
                </a:cubicBezTo>
                <a:cubicBezTo>
                  <a:pt x="5826380" y="1211336"/>
                  <a:pt x="5848604" y="1224292"/>
                  <a:pt x="5871210" y="1198257"/>
                </a:cubicBezTo>
                <a:close/>
                <a:moveTo>
                  <a:pt x="2256917" y="2552"/>
                </a:moveTo>
                <a:cubicBezTo>
                  <a:pt x="2230120" y="13982"/>
                  <a:pt x="2197735" y="25031"/>
                  <a:pt x="2164715" y="36080"/>
                </a:cubicBezTo>
                <a:cubicBezTo>
                  <a:pt x="2148205" y="41668"/>
                  <a:pt x="2131441" y="47002"/>
                  <a:pt x="2115312" y="52844"/>
                </a:cubicBezTo>
                <a:cubicBezTo>
                  <a:pt x="2099183" y="58686"/>
                  <a:pt x="2083562" y="65544"/>
                  <a:pt x="2068957" y="71640"/>
                </a:cubicBezTo>
                <a:cubicBezTo>
                  <a:pt x="2010537" y="97040"/>
                  <a:pt x="1969262" y="124345"/>
                  <a:pt x="1983486" y="155333"/>
                </a:cubicBezTo>
                <a:cubicBezTo>
                  <a:pt x="1957324" y="142633"/>
                  <a:pt x="1917446" y="157873"/>
                  <a:pt x="1872869" y="175018"/>
                </a:cubicBezTo>
                <a:cubicBezTo>
                  <a:pt x="1850644" y="183781"/>
                  <a:pt x="1827149" y="192925"/>
                  <a:pt x="1803654" y="200418"/>
                </a:cubicBezTo>
                <a:cubicBezTo>
                  <a:pt x="1781136" y="208570"/>
                  <a:pt x="1757483" y="213155"/>
                  <a:pt x="1733550" y="214007"/>
                </a:cubicBezTo>
                <a:cubicBezTo>
                  <a:pt x="1750822" y="201307"/>
                  <a:pt x="1769745" y="188607"/>
                  <a:pt x="1789811" y="174891"/>
                </a:cubicBezTo>
                <a:cubicBezTo>
                  <a:pt x="1809878" y="161177"/>
                  <a:pt x="1832102" y="148729"/>
                  <a:pt x="1854708" y="135648"/>
                </a:cubicBezTo>
                <a:cubicBezTo>
                  <a:pt x="1900883" y="108324"/>
                  <a:pt x="1948777" y="84016"/>
                  <a:pt x="1998091" y="62877"/>
                </a:cubicBezTo>
                <a:cubicBezTo>
                  <a:pt x="2022602" y="52463"/>
                  <a:pt x="2047113" y="42811"/>
                  <a:pt x="2070989" y="34429"/>
                </a:cubicBezTo>
                <a:cubicBezTo>
                  <a:pt x="2093745" y="26058"/>
                  <a:pt x="2117039" y="19227"/>
                  <a:pt x="2140712" y="13982"/>
                </a:cubicBezTo>
                <a:cubicBezTo>
                  <a:pt x="2178565" y="3861"/>
                  <a:pt x="2217818" y="0"/>
                  <a:pt x="2256917" y="2552"/>
                </a:cubicBezTo>
                <a:close/>
                <a:moveTo>
                  <a:pt x="4449953" y="321957"/>
                </a:moveTo>
                <a:cubicBezTo>
                  <a:pt x="4473702" y="347357"/>
                  <a:pt x="4466463" y="377456"/>
                  <a:pt x="4443857" y="409079"/>
                </a:cubicBezTo>
                <a:cubicBezTo>
                  <a:pt x="4410075" y="389902"/>
                  <a:pt x="4388739" y="398919"/>
                  <a:pt x="4367657" y="405523"/>
                </a:cubicBezTo>
                <a:cubicBezTo>
                  <a:pt x="4346575" y="412126"/>
                  <a:pt x="4323842" y="417207"/>
                  <a:pt x="4285742" y="392823"/>
                </a:cubicBezTo>
                <a:cubicBezTo>
                  <a:pt x="4302252" y="375424"/>
                  <a:pt x="4284091" y="364375"/>
                  <a:pt x="4264152" y="353707"/>
                </a:cubicBezTo>
                <a:cubicBezTo>
                  <a:pt x="4303776" y="341007"/>
                  <a:pt x="4343908" y="329831"/>
                  <a:pt x="4375150" y="301510"/>
                </a:cubicBezTo>
                <a:cubicBezTo>
                  <a:pt x="4402582" y="313194"/>
                  <a:pt x="4437126" y="337832"/>
                  <a:pt x="4449953" y="321957"/>
                </a:cubicBezTo>
                <a:close/>
                <a:moveTo>
                  <a:pt x="5678043" y="1365516"/>
                </a:moveTo>
                <a:cubicBezTo>
                  <a:pt x="5708523" y="1386598"/>
                  <a:pt x="5619750" y="1415427"/>
                  <a:pt x="5676647" y="1409712"/>
                </a:cubicBezTo>
                <a:cubicBezTo>
                  <a:pt x="5687442" y="1421269"/>
                  <a:pt x="5681981" y="1426730"/>
                  <a:pt x="5675504" y="1431810"/>
                </a:cubicBezTo>
                <a:lnTo>
                  <a:pt x="5652770" y="1446034"/>
                </a:lnTo>
                <a:cubicBezTo>
                  <a:pt x="5638800" y="1408823"/>
                  <a:pt x="5621782" y="1345196"/>
                  <a:pt x="5678043" y="1365516"/>
                </a:cubicBezTo>
                <a:close/>
                <a:moveTo>
                  <a:pt x="6057900" y="2074938"/>
                </a:moveTo>
                <a:cubicBezTo>
                  <a:pt x="6013196" y="2059571"/>
                  <a:pt x="5986907" y="2073414"/>
                  <a:pt x="5965698" y="2094750"/>
                </a:cubicBezTo>
                <a:cubicBezTo>
                  <a:pt x="5944488" y="2116086"/>
                  <a:pt x="5928360" y="2145550"/>
                  <a:pt x="5904992" y="2162314"/>
                </a:cubicBezTo>
                <a:cubicBezTo>
                  <a:pt x="5892292" y="2118880"/>
                  <a:pt x="5910834" y="2100338"/>
                  <a:pt x="5861304" y="2122817"/>
                </a:cubicBezTo>
                <a:cubicBezTo>
                  <a:pt x="5853942" y="2085771"/>
                  <a:pt x="5843360" y="2049438"/>
                  <a:pt x="5829681" y="2014232"/>
                </a:cubicBezTo>
                <a:cubicBezTo>
                  <a:pt x="5824347" y="1999500"/>
                  <a:pt x="5819140" y="1984768"/>
                  <a:pt x="5813933" y="1967750"/>
                </a:cubicBezTo>
                <a:cubicBezTo>
                  <a:pt x="5811266" y="1959241"/>
                  <a:pt x="5808599" y="1950097"/>
                  <a:pt x="5805932" y="1940191"/>
                </a:cubicBezTo>
                <a:cubicBezTo>
                  <a:pt x="5803265" y="1930285"/>
                  <a:pt x="5800090" y="1919744"/>
                  <a:pt x="5796915" y="1907806"/>
                </a:cubicBezTo>
                <a:cubicBezTo>
                  <a:pt x="5822315" y="1905393"/>
                  <a:pt x="5830443" y="1916061"/>
                  <a:pt x="5835015" y="1933206"/>
                </a:cubicBezTo>
                <a:cubicBezTo>
                  <a:pt x="5837565" y="1955435"/>
                  <a:pt x="5843609" y="1977123"/>
                  <a:pt x="5852922" y="1997468"/>
                </a:cubicBezTo>
                <a:cubicBezTo>
                  <a:pt x="5876544" y="1982990"/>
                  <a:pt x="5859145" y="1944763"/>
                  <a:pt x="5861812" y="1918474"/>
                </a:cubicBezTo>
                <a:cubicBezTo>
                  <a:pt x="5894705" y="1943239"/>
                  <a:pt x="5930266" y="1958606"/>
                  <a:pt x="5964682" y="1979434"/>
                </a:cubicBezTo>
                <a:cubicBezTo>
                  <a:pt x="6004116" y="2001872"/>
                  <a:pt x="6036424" y="2034973"/>
                  <a:pt x="6057900" y="2074938"/>
                </a:cubicBezTo>
                <a:close/>
                <a:moveTo>
                  <a:pt x="1749806" y="265061"/>
                </a:moveTo>
                <a:cubicBezTo>
                  <a:pt x="1722755" y="279031"/>
                  <a:pt x="1700403" y="289318"/>
                  <a:pt x="1681988" y="296684"/>
                </a:cubicBezTo>
                <a:cubicBezTo>
                  <a:pt x="1668087" y="302744"/>
                  <a:pt x="1653735" y="307712"/>
                  <a:pt x="1639062" y="311543"/>
                </a:cubicBezTo>
                <a:cubicBezTo>
                  <a:pt x="1617980" y="316242"/>
                  <a:pt x="1610995" y="311543"/>
                  <a:pt x="1615186" y="303034"/>
                </a:cubicBezTo>
                <a:cubicBezTo>
                  <a:pt x="1626104" y="289119"/>
                  <a:pt x="1641121" y="278990"/>
                  <a:pt x="1658112" y="274078"/>
                </a:cubicBezTo>
                <a:cubicBezTo>
                  <a:pt x="1687583" y="264091"/>
                  <a:pt x="1718954" y="261006"/>
                  <a:pt x="1749806" y="265061"/>
                </a:cubicBezTo>
                <a:close/>
                <a:moveTo>
                  <a:pt x="5811266" y="1786394"/>
                </a:moveTo>
                <a:cubicBezTo>
                  <a:pt x="5856605" y="1820938"/>
                  <a:pt x="5863336" y="1791093"/>
                  <a:pt x="5883402" y="1871103"/>
                </a:cubicBezTo>
                <a:cubicBezTo>
                  <a:pt x="5863417" y="1885888"/>
                  <a:pt x="5837432" y="1889878"/>
                  <a:pt x="5813933" y="1881771"/>
                </a:cubicBezTo>
                <a:cubicBezTo>
                  <a:pt x="5816489" y="1842062"/>
                  <a:pt x="5809704" y="1802306"/>
                  <a:pt x="5794121" y="1765693"/>
                </a:cubicBezTo>
                <a:cubicBezTo>
                  <a:pt x="5778027" y="1730253"/>
                  <a:pt x="5759659" y="1695892"/>
                  <a:pt x="5739130" y="1662823"/>
                </a:cubicBezTo>
                <a:cubicBezTo>
                  <a:pt x="5719599" y="1632673"/>
                  <a:pt x="5702972" y="1600737"/>
                  <a:pt x="5689473" y="1567446"/>
                </a:cubicBezTo>
                <a:cubicBezTo>
                  <a:pt x="5677331" y="1535822"/>
                  <a:pt x="5675728" y="1501122"/>
                  <a:pt x="5684901" y="1468513"/>
                </a:cubicBezTo>
                <a:cubicBezTo>
                  <a:pt x="5709432" y="1493056"/>
                  <a:pt x="5732220" y="1519282"/>
                  <a:pt x="5753100" y="1546999"/>
                </a:cubicBezTo>
                <a:cubicBezTo>
                  <a:pt x="5773651" y="1573142"/>
                  <a:pt x="5791123" y="1601566"/>
                  <a:pt x="5805170" y="1631708"/>
                </a:cubicBezTo>
                <a:cubicBezTo>
                  <a:pt x="5830697" y="1689112"/>
                  <a:pt x="5838698" y="1743595"/>
                  <a:pt x="5811266" y="1786394"/>
                </a:cubicBezTo>
                <a:close/>
                <a:moveTo>
                  <a:pt x="5947156" y="2239530"/>
                </a:moveTo>
                <a:lnTo>
                  <a:pt x="5896356" y="2254770"/>
                </a:lnTo>
                <a:cubicBezTo>
                  <a:pt x="5872480" y="2213622"/>
                  <a:pt x="5910707" y="2214638"/>
                  <a:pt x="5899023" y="2182507"/>
                </a:cubicBezTo>
                <a:cubicBezTo>
                  <a:pt x="5919724" y="2187587"/>
                  <a:pt x="5935472" y="2209431"/>
                  <a:pt x="5947156" y="2239530"/>
                </a:cubicBezTo>
                <a:close/>
                <a:moveTo>
                  <a:pt x="85090" y="2068588"/>
                </a:moveTo>
                <a:cubicBezTo>
                  <a:pt x="118110" y="2080145"/>
                  <a:pt x="28575" y="2159520"/>
                  <a:pt x="88011" y="2156853"/>
                </a:cubicBezTo>
                <a:cubicBezTo>
                  <a:pt x="73914" y="2200795"/>
                  <a:pt x="49022" y="2183015"/>
                  <a:pt x="37211" y="2237244"/>
                </a:cubicBezTo>
                <a:cubicBezTo>
                  <a:pt x="0" y="2211082"/>
                  <a:pt x="63500" y="2126754"/>
                  <a:pt x="85090" y="2068588"/>
                </a:cubicBezTo>
                <a:close/>
                <a:moveTo>
                  <a:pt x="5845937" y="2457843"/>
                </a:moveTo>
                <a:cubicBezTo>
                  <a:pt x="5820537" y="2410345"/>
                  <a:pt x="5853303" y="2403741"/>
                  <a:pt x="5849366" y="2372372"/>
                </a:cubicBezTo>
                <a:cubicBezTo>
                  <a:pt x="5876290" y="2372372"/>
                  <a:pt x="5887466" y="2394089"/>
                  <a:pt x="5886450" y="2415679"/>
                </a:cubicBezTo>
                <a:cubicBezTo>
                  <a:pt x="5886688" y="2426648"/>
                  <a:pt x="5882549" y="2437261"/>
                  <a:pt x="5874947" y="2445172"/>
                </a:cubicBezTo>
                <a:cubicBezTo>
                  <a:pt x="5867345" y="2453084"/>
                  <a:pt x="5856907" y="2457643"/>
                  <a:pt x="5845937" y="2457843"/>
                </a:cubicBezTo>
                <a:close/>
                <a:moveTo>
                  <a:pt x="5127117" y="1165618"/>
                </a:moveTo>
                <a:cubicBezTo>
                  <a:pt x="5107559" y="1173365"/>
                  <a:pt x="5083556" y="1165618"/>
                  <a:pt x="5057521" y="1150378"/>
                </a:cubicBezTo>
                <a:cubicBezTo>
                  <a:pt x="5043373" y="1141545"/>
                  <a:pt x="5029915" y="1131653"/>
                  <a:pt x="5017262" y="1120787"/>
                </a:cubicBezTo>
                <a:cubicBezTo>
                  <a:pt x="5003292" y="1109611"/>
                  <a:pt x="4988940" y="1097038"/>
                  <a:pt x="4974590" y="1083703"/>
                </a:cubicBezTo>
                <a:cubicBezTo>
                  <a:pt x="4946015" y="1057414"/>
                  <a:pt x="4918456" y="1026807"/>
                  <a:pt x="4892675" y="1001534"/>
                </a:cubicBezTo>
                <a:lnTo>
                  <a:pt x="4830318" y="938034"/>
                </a:lnTo>
                <a:cubicBezTo>
                  <a:pt x="4933442" y="996454"/>
                  <a:pt x="5065268" y="1091323"/>
                  <a:pt x="5127117" y="1165618"/>
                </a:cubicBezTo>
                <a:close/>
                <a:moveTo>
                  <a:pt x="5233924" y="1423682"/>
                </a:moveTo>
                <a:cubicBezTo>
                  <a:pt x="5194427" y="1391424"/>
                  <a:pt x="5206746" y="1369326"/>
                  <a:pt x="5180838" y="1340497"/>
                </a:cubicBezTo>
                <a:cubicBezTo>
                  <a:pt x="5216906" y="1331099"/>
                  <a:pt x="5274056" y="1394472"/>
                  <a:pt x="5233924" y="1423682"/>
                </a:cubicBezTo>
                <a:close/>
                <a:moveTo>
                  <a:pt x="1174877" y="1056779"/>
                </a:moveTo>
                <a:cubicBezTo>
                  <a:pt x="1172210" y="1087894"/>
                  <a:pt x="1088263" y="1084846"/>
                  <a:pt x="1060577" y="1077861"/>
                </a:cubicBezTo>
                <a:cubicBezTo>
                  <a:pt x="1079500" y="1021981"/>
                  <a:pt x="1142238" y="1045349"/>
                  <a:pt x="1174877" y="1056779"/>
                </a:cubicBezTo>
                <a:close/>
                <a:moveTo>
                  <a:pt x="5768467" y="3083445"/>
                </a:moveTo>
                <a:cubicBezTo>
                  <a:pt x="5751703" y="3122688"/>
                  <a:pt x="5698617" y="3074174"/>
                  <a:pt x="5673852" y="3071507"/>
                </a:cubicBezTo>
                <a:cubicBezTo>
                  <a:pt x="5692521" y="3030486"/>
                  <a:pt x="5754243" y="3066808"/>
                  <a:pt x="5768467" y="3083445"/>
                </a:cubicBezTo>
                <a:close/>
                <a:moveTo>
                  <a:pt x="670560" y="5417451"/>
                </a:moveTo>
                <a:cubicBezTo>
                  <a:pt x="660527" y="5402719"/>
                  <a:pt x="675894" y="5397004"/>
                  <a:pt x="682244" y="5387987"/>
                </a:cubicBezTo>
                <a:cubicBezTo>
                  <a:pt x="658622" y="5337187"/>
                  <a:pt x="631444" y="5356491"/>
                  <a:pt x="608330" y="5305437"/>
                </a:cubicBezTo>
                <a:cubicBezTo>
                  <a:pt x="614464" y="5304184"/>
                  <a:pt x="619609" y="5300035"/>
                  <a:pt x="622133" y="5294306"/>
                </a:cubicBezTo>
                <a:cubicBezTo>
                  <a:pt x="624657" y="5288577"/>
                  <a:pt x="624246" y="5281979"/>
                  <a:pt x="621030" y="5276608"/>
                </a:cubicBezTo>
                <a:cubicBezTo>
                  <a:pt x="626999" y="5276608"/>
                  <a:pt x="661035" y="5320042"/>
                  <a:pt x="683006" y="5359539"/>
                </a:cubicBezTo>
                <a:cubicBezTo>
                  <a:pt x="704980" y="5399034"/>
                  <a:pt x="716026" y="5434088"/>
                  <a:pt x="670560" y="5417451"/>
                </a:cubicBezTo>
                <a:close/>
                <a:moveTo>
                  <a:pt x="781685" y="5518416"/>
                </a:moveTo>
                <a:cubicBezTo>
                  <a:pt x="828675" y="5503557"/>
                  <a:pt x="825881" y="5576709"/>
                  <a:pt x="884936" y="5599696"/>
                </a:cubicBezTo>
                <a:cubicBezTo>
                  <a:pt x="854583" y="5642114"/>
                  <a:pt x="814959" y="5544959"/>
                  <a:pt x="781685" y="5518416"/>
                </a:cubicBezTo>
                <a:close/>
                <a:moveTo>
                  <a:pt x="879348" y="5468759"/>
                </a:moveTo>
                <a:cubicBezTo>
                  <a:pt x="942848" y="5495683"/>
                  <a:pt x="993648" y="5553595"/>
                  <a:pt x="1010920" y="5578868"/>
                </a:cubicBezTo>
                <a:cubicBezTo>
                  <a:pt x="1019175" y="5591568"/>
                  <a:pt x="1018286" y="5597283"/>
                  <a:pt x="1004443" y="5587377"/>
                </a:cubicBezTo>
                <a:cubicBezTo>
                  <a:pt x="993611" y="5578917"/>
                  <a:pt x="983423" y="5569663"/>
                  <a:pt x="973963" y="5559692"/>
                </a:cubicBezTo>
                <a:cubicBezTo>
                  <a:pt x="961263" y="5545595"/>
                  <a:pt x="944245" y="5526418"/>
                  <a:pt x="924052" y="5501145"/>
                </a:cubicBezTo>
                <a:cubicBezTo>
                  <a:pt x="915289" y="5490603"/>
                  <a:pt x="889889" y="5491111"/>
                  <a:pt x="879348" y="5468759"/>
                </a:cubicBezTo>
                <a:close/>
                <a:moveTo>
                  <a:pt x="848106" y="5319788"/>
                </a:moveTo>
                <a:cubicBezTo>
                  <a:pt x="862457" y="5308866"/>
                  <a:pt x="898906" y="5337060"/>
                  <a:pt x="926592" y="5370588"/>
                </a:cubicBezTo>
                <a:cubicBezTo>
                  <a:pt x="954279" y="5404115"/>
                  <a:pt x="975868" y="5442089"/>
                  <a:pt x="955167" y="5455043"/>
                </a:cubicBezTo>
                <a:cubicBezTo>
                  <a:pt x="949071" y="5414403"/>
                  <a:pt x="923671" y="5396242"/>
                  <a:pt x="899414" y="5379478"/>
                </a:cubicBezTo>
                <a:cubicBezTo>
                  <a:pt x="875157" y="5362713"/>
                  <a:pt x="850900" y="5349125"/>
                  <a:pt x="848106" y="5319788"/>
                </a:cubicBezTo>
                <a:close/>
                <a:moveTo>
                  <a:pt x="759206" y="5193423"/>
                </a:moveTo>
                <a:cubicBezTo>
                  <a:pt x="791972" y="5193423"/>
                  <a:pt x="820801" y="5232158"/>
                  <a:pt x="850138" y="5277497"/>
                </a:cubicBezTo>
                <a:cubicBezTo>
                  <a:pt x="817626" y="5279148"/>
                  <a:pt x="787400" y="5239143"/>
                  <a:pt x="758825" y="5193423"/>
                </a:cubicBezTo>
                <a:moveTo>
                  <a:pt x="1229106" y="5649353"/>
                </a:moveTo>
                <a:cubicBezTo>
                  <a:pt x="1233986" y="5664836"/>
                  <a:pt x="1242727" y="5678821"/>
                  <a:pt x="1254506" y="5689993"/>
                </a:cubicBezTo>
                <a:cubicBezTo>
                  <a:pt x="1263946" y="5697556"/>
                  <a:pt x="1274536" y="5703559"/>
                  <a:pt x="1285875" y="5707773"/>
                </a:cubicBezTo>
                <a:cubicBezTo>
                  <a:pt x="1307084" y="5716409"/>
                  <a:pt x="1327785" y="5723013"/>
                  <a:pt x="1342263" y="5752985"/>
                </a:cubicBezTo>
                <a:cubicBezTo>
                  <a:pt x="1310210" y="5742468"/>
                  <a:pt x="1278752" y="5730215"/>
                  <a:pt x="1248029" y="5716282"/>
                </a:cubicBezTo>
                <a:cubicBezTo>
                  <a:pt x="1214882" y="5698629"/>
                  <a:pt x="1195070" y="5674753"/>
                  <a:pt x="1228090" y="5649353"/>
                </a:cubicBezTo>
                <a:moveTo>
                  <a:pt x="3683000" y="6417195"/>
                </a:moveTo>
                <a:cubicBezTo>
                  <a:pt x="3690895" y="6392866"/>
                  <a:pt x="3708632" y="6372964"/>
                  <a:pt x="3731895" y="6362331"/>
                </a:cubicBezTo>
                <a:cubicBezTo>
                  <a:pt x="3758725" y="6348025"/>
                  <a:pt x="3790552" y="6346487"/>
                  <a:pt x="3818636" y="6358140"/>
                </a:cubicBezTo>
                <a:cubicBezTo>
                  <a:pt x="3780917" y="6383921"/>
                  <a:pt x="3728974" y="6398653"/>
                  <a:pt x="3683000" y="6417195"/>
                </a:cubicBezTo>
                <a:close/>
                <a:moveTo>
                  <a:pt x="2366772" y="6079375"/>
                </a:moveTo>
                <a:cubicBezTo>
                  <a:pt x="2334895" y="6119634"/>
                  <a:pt x="2318385" y="6071501"/>
                  <a:pt x="2271141" y="6057023"/>
                </a:cubicBezTo>
                <a:cubicBezTo>
                  <a:pt x="2283841" y="6038608"/>
                  <a:pt x="2300097" y="6040005"/>
                  <a:pt x="2316734" y="6048260"/>
                </a:cubicBezTo>
                <a:cubicBezTo>
                  <a:pt x="2333371" y="6056515"/>
                  <a:pt x="2350389" y="6070485"/>
                  <a:pt x="2366264" y="6079375"/>
                </a:cubicBezTo>
                <a:moveTo>
                  <a:pt x="2819400" y="6202184"/>
                </a:moveTo>
                <a:cubicBezTo>
                  <a:pt x="2811145" y="6150368"/>
                  <a:pt x="2733802" y="6180213"/>
                  <a:pt x="2714498" y="6153797"/>
                </a:cubicBezTo>
                <a:cubicBezTo>
                  <a:pt x="2738882" y="6135001"/>
                  <a:pt x="2798953" y="6160147"/>
                  <a:pt x="2830576" y="6149987"/>
                </a:cubicBezTo>
                <a:moveTo>
                  <a:pt x="5365242" y="5373382"/>
                </a:moveTo>
                <a:cubicBezTo>
                  <a:pt x="5346192" y="5397639"/>
                  <a:pt x="5331587" y="5387987"/>
                  <a:pt x="5344160" y="5375414"/>
                </a:cubicBezTo>
                <a:cubicBezTo>
                  <a:pt x="5303774" y="5400814"/>
                  <a:pt x="5297043" y="5389638"/>
                  <a:pt x="5306060" y="5370969"/>
                </a:cubicBezTo>
                <a:cubicBezTo>
                  <a:pt x="5315077" y="5352300"/>
                  <a:pt x="5338826" y="5325503"/>
                  <a:pt x="5361940" y="5320169"/>
                </a:cubicBezTo>
                <a:cubicBezTo>
                  <a:pt x="5363464" y="5337060"/>
                  <a:pt x="5343906" y="5356999"/>
                  <a:pt x="5365242" y="5373382"/>
                </a:cubicBezTo>
                <a:close/>
                <a:moveTo>
                  <a:pt x="2954782" y="6183515"/>
                </a:moveTo>
                <a:cubicBezTo>
                  <a:pt x="2966828" y="6174490"/>
                  <a:pt x="2974817" y="6161068"/>
                  <a:pt x="2977007" y="6146177"/>
                </a:cubicBezTo>
                <a:cubicBezTo>
                  <a:pt x="3004566" y="6209677"/>
                  <a:pt x="3046095" y="6153035"/>
                  <a:pt x="3088640" y="6144780"/>
                </a:cubicBezTo>
                <a:cubicBezTo>
                  <a:pt x="3077718" y="6155702"/>
                  <a:pt x="3066796" y="6166878"/>
                  <a:pt x="3085592" y="6171323"/>
                </a:cubicBezTo>
                <a:cubicBezTo>
                  <a:pt x="3065780" y="6199771"/>
                  <a:pt x="3008757" y="6192405"/>
                  <a:pt x="2954782" y="6183007"/>
                </a:cubicBezTo>
                <a:moveTo>
                  <a:pt x="3583051" y="6186182"/>
                </a:moveTo>
                <a:cubicBezTo>
                  <a:pt x="3592449" y="6173482"/>
                  <a:pt x="3601085" y="6160782"/>
                  <a:pt x="3581654" y="6159512"/>
                </a:cubicBezTo>
                <a:cubicBezTo>
                  <a:pt x="3607055" y="6142476"/>
                  <a:pt x="3634770" y="6129174"/>
                  <a:pt x="3663950" y="6120015"/>
                </a:cubicBezTo>
                <a:cubicBezTo>
                  <a:pt x="3679013" y="6115151"/>
                  <a:pt x="3694553" y="6111915"/>
                  <a:pt x="3710305" y="6110363"/>
                </a:cubicBezTo>
                <a:cubicBezTo>
                  <a:pt x="3725040" y="6108422"/>
                  <a:pt x="3739983" y="6108722"/>
                  <a:pt x="3754628" y="6111252"/>
                </a:cubicBezTo>
                <a:cubicBezTo>
                  <a:pt x="3742634" y="6122773"/>
                  <a:pt x="3729908" y="6133505"/>
                  <a:pt x="3716528" y="6143383"/>
                </a:cubicBezTo>
                <a:cubicBezTo>
                  <a:pt x="3704988" y="6151555"/>
                  <a:pt x="3692698" y="6158614"/>
                  <a:pt x="3679825" y="6164465"/>
                </a:cubicBezTo>
                <a:cubicBezTo>
                  <a:pt x="3648951" y="6176883"/>
                  <a:pt x="3616270" y="6184217"/>
                  <a:pt x="3583051" y="6186182"/>
                </a:cubicBezTo>
                <a:close/>
                <a:moveTo>
                  <a:pt x="3233166" y="6113792"/>
                </a:moveTo>
                <a:cubicBezTo>
                  <a:pt x="3243580" y="6093382"/>
                  <a:pt x="3264483" y="6080459"/>
                  <a:pt x="3287395" y="6080264"/>
                </a:cubicBezTo>
                <a:cubicBezTo>
                  <a:pt x="3311485" y="6079709"/>
                  <a:pt x="3335528" y="6082661"/>
                  <a:pt x="3358769" y="6089027"/>
                </a:cubicBezTo>
                <a:cubicBezTo>
                  <a:pt x="3356737" y="6109855"/>
                  <a:pt x="3337052" y="6115824"/>
                  <a:pt x="3312033" y="6116840"/>
                </a:cubicBezTo>
                <a:cubicBezTo>
                  <a:pt x="3287014" y="6117858"/>
                  <a:pt x="3256788" y="6112014"/>
                  <a:pt x="3233166" y="6113284"/>
                </a:cubicBezTo>
                <a:moveTo>
                  <a:pt x="5029200" y="4934216"/>
                </a:moveTo>
                <a:cubicBezTo>
                  <a:pt x="5048758" y="4958473"/>
                  <a:pt x="4991100" y="4982984"/>
                  <a:pt x="4979670" y="4983111"/>
                </a:cubicBezTo>
                <a:cubicBezTo>
                  <a:pt x="4982687" y="4953842"/>
                  <a:pt x="4991310" y="4925427"/>
                  <a:pt x="5005070" y="4899418"/>
                </a:cubicBezTo>
                <a:cubicBezTo>
                  <a:pt x="5019040" y="4870081"/>
                  <a:pt x="5039233" y="4844427"/>
                  <a:pt x="5065649" y="4835918"/>
                </a:cubicBezTo>
                <a:cubicBezTo>
                  <a:pt x="5074158" y="4863604"/>
                  <a:pt x="5060442" y="4878844"/>
                  <a:pt x="5043551" y="4892941"/>
                </a:cubicBezTo>
                <a:cubicBezTo>
                  <a:pt x="5034706" y="4899861"/>
                  <a:pt x="5026228" y="4907236"/>
                  <a:pt x="5018151" y="4915039"/>
                </a:cubicBezTo>
                <a:cubicBezTo>
                  <a:pt x="5009461" y="4923049"/>
                  <a:pt x="5003209" y="4933350"/>
                  <a:pt x="5000117" y="4944757"/>
                </a:cubicBezTo>
                <a:cubicBezTo>
                  <a:pt x="5008753" y="4953393"/>
                  <a:pt x="5018659" y="4939677"/>
                  <a:pt x="5029200" y="4934216"/>
                </a:cubicBezTo>
                <a:close/>
                <a:moveTo>
                  <a:pt x="5350764" y="3418217"/>
                </a:moveTo>
                <a:cubicBezTo>
                  <a:pt x="5364988" y="3428250"/>
                  <a:pt x="5363464" y="3450348"/>
                  <a:pt x="5359654" y="3474605"/>
                </a:cubicBezTo>
                <a:cubicBezTo>
                  <a:pt x="5357876" y="3487305"/>
                  <a:pt x="5354574" y="3499370"/>
                  <a:pt x="5351780" y="3511435"/>
                </a:cubicBezTo>
                <a:cubicBezTo>
                  <a:pt x="5348581" y="3522200"/>
                  <a:pt x="5346871" y="3533353"/>
                  <a:pt x="5346700" y="3544582"/>
                </a:cubicBezTo>
                <a:cubicBezTo>
                  <a:pt x="5332984" y="3533660"/>
                  <a:pt x="5335397" y="3512070"/>
                  <a:pt x="5340477" y="3488067"/>
                </a:cubicBezTo>
                <a:cubicBezTo>
                  <a:pt x="5345557" y="3464064"/>
                  <a:pt x="5352288" y="3437648"/>
                  <a:pt x="5350129" y="3418217"/>
                </a:cubicBezTo>
                <a:moveTo>
                  <a:pt x="4970907" y="4319917"/>
                </a:moveTo>
                <a:cubicBezTo>
                  <a:pt x="4958207" y="4347984"/>
                  <a:pt x="4922393" y="4300867"/>
                  <a:pt x="4911979" y="4337824"/>
                </a:cubicBezTo>
                <a:cubicBezTo>
                  <a:pt x="4891532" y="4314837"/>
                  <a:pt x="4941824" y="4280928"/>
                  <a:pt x="4950079" y="4253623"/>
                </a:cubicBezTo>
                <a:cubicBezTo>
                  <a:pt x="4978400" y="4272038"/>
                  <a:pt x="4941570" y="4301756"/>
                  <a:pt x="4970272" y="4320425"/>
                </a:cubicBezTo>
                <a:moveTo>
                  <a:pt x="5016500" y="4009148"/>
                </a:moveTo>
                <a:cubicBezTo>
                  <a:pt x="5003642" y="4020146"/>
                  <a:pt x="4994724" y="4035039"/>
                  <a:pt x="4991100" y="4051566"/>
                </a:cubicBezTo>
                <a:cubicBezTo>
                  <a:pt x="4985550" y="4067480"/>
                  <a:pt x="4970855" y="4078401"/>
                  <a:pt x="4954016" y="4079125"/>
                </a:cubicBezTo>
                <a:cubicBezTo>
                  <a:pt x="4936236" y="4073537"/>
                  <a:pt x="4945380" y="4061345"/>
                  <a:pt x="4954651" y="4049026"/>
                </a:cubicBezTo>
                <a:cubicBezTo>
                  <a:pt x="4963921" y="4036707"/>
                  <a:pt x="4971922" y="4023626"/>
                  <a:pt x="4954016" y="4018800"/>
                </a:cubicBezTo>
                <a:cubicBezTo>
                  <a:pt x="4976749" y="4019435"/>
                  <a:pt x="4986782" y="3994543"/>
                  <a:pt x="5016500" y="4009148"/>
                </a:cubicBezTo>
                <a:close/>
                <a:moveTo>
                  <a:pt x="4849368" y="4160532"/>
                </a:moveTo>
                <a:cubicBezTo>
                  <a:pt x="4864234" y="4136510"/>
                  <a:pt x="4874926" y="4110145"/>
                  <a:pt x="4880991" y="4082554"/>
                </a:cubicBezTo>
                <a:cubicBezTo>
                  <a:pt x="4886800" y="4056165"/>
                  <a:pt x="4902651" y="4033072"/>
                  <a:pt x="4925187" y="4018165"/>
                </a:cubicBezTo>
                <a:cubicBezTo>
                  <a:pt x="4915027" y="4038993"/>
                  <a:pt x="4908677" y="4075950"/>
                  <a:pt x="4899787" y="4107827"/>
                </a:cubicBezTo>
                <a:cubicBezTo>
                  <a:pt x="4890899" y="4139704"/>
                  <a:pt x="4874514" y="4164342"/>
                  <a:pt x="4849368" y="4160532"/>
                </a:cubicBezTo>
                <a:close/>
                <a:moveTo>
                  <a:pt x="4656709" y="4191012"/>
                </a:moveTo>
                <a:cubicBezTo>
                  <a:pt x="4669409" y="4200537"/>
                  <a:pt x="4678045" y="4201553"/>
                  <a:pt x="4684903" y="4196727"/>
                </a:cubicBezTo>
                <a:cubicBezTo>
                  <a:pt x="4675759" y="4231144"/>
                  <a:pt x="4703191" y="4263402"/>
                  <a:pt x="4693793" y="4298327"/>
                </a:cubicBezTo>
                <a:cubicBezTo>
                  <a:pt x="4644644" y="4263529"/>
                  <a:pt x="4658233" y="4226445"/>
                  <a:pt x="4656709" y="4191012"/>
                </a:cubicBezTo>
                <a:close/>
                <a:moveTo>
                  <a:pt x="4650232" y="4245368"/>
                </a:moveTo>
                <a:cubicBezTo>
                  <a:pt x="4642103" y="4255713"/>
                  <a:pt x="4637003" y="4268111"/>
                  <a:pt x="4635500" y="4281182"/>
                </a:cubicBezTo>
                <a:cubicBezTo>
                  <a:pt x="4632325" y="4292104"/>
                  <a:pt x="4627118" y="4300486"/>
                  <a:pt x="4607560" y="4299978"/>
                </a:cubicBezTo>
                <a:cubicBezTo>
                  <a:pt x="4582795" y="4284357"/>
                  <a:pt x="4625213" y="4269625"/>
                  <a:pt x="4627118" y="4253623"/>
                </a:cubicBezTo>
                <a:cubicBezTo>
                  <a:pt x="4593717" y="4223143"/>
                  <a:pt x="4577588" y="4239653"/>
                  <a:pt x="4559554" y="4253623"/>
                </a:cubicBezTo>
                <a:cubicBezTo>
                  <a:pt x="4556421" y="4246583"/>
                  <a:pt x="4556655" y="4238500"/>
                  <a:pt x="4560189" y="4231652"/>
                </a:cubicBezTo>
                <a:cubicBezTo>
                  <a:pt x="4570691" y="4206509"/>
                  <a:pt x="4591087" y="4186802"/>
                  <a:pt x="4616577" y="4177169"/>
                </a:cubicBezTo>
                <a:cubicBezTo>
                  <a:pt x="4630166" y="4199775"/>
                  <a:pt x="4586478" y="4224159"/>
                  <a:pt x="4650232" y="4245368"/>
                </a:cubicBezTo>
                <a:close/>
                <a:moveTo>
                  <a:pt x="3642360" y="2798330"/>
                </a:moveTo>
                <a:cubicBezTo>
                  <a:pt x="3660394" y="2792996"/>
                  <a:pt x="3665093" y="2805696"/>
                  <a:pt x="3665728" y="2822460"/>
                </a:cubicBezTo>
                <a:cubicBezTo>
                  <a:pt x="3666363" y="2839224"/>
                  <a:pt x="3664204" y="2858274"/>
                  <a:pt x="3672459" y="2866275"/>
                </a:cubicBezTo>
                <a:cubicBezTo>
                  <a:pt x="3652139" y="2866275"/>
                  <a:pt x="3648329" y="2856877"/>
                  <a:pt x="3648202" y="2842526"/>
                </a:cubicBezTo>
                <a:cubicBezTo>
                  <a:pt x="3649773" y="2827539"/>
                  <a:pt x="3647771" y="2812394"/>
                  <a:pt x="3642360" y="2798330"/>
                </a:cubicBezTo>
                <a:close/>
                <a:moveTo>
                  <a:pt x="2077720" y="3478796"/>
                </a:moveTo>
                <a:cubicBezTo>
                  <a:pt x="2095119" y="3458730"/>
                  <a:pt x="2145792" y="3455174"/>
                  <a:pt x="2185416" y="3461270"/>
                </a:cubicBezTo>
                <a:cubicBezTo>
                  <a:pt x="2168144" y="3469906"/>
                  <a:pt x="2161413" y="3478415"/>
                  <a:pt x="2162937" y="3486670"/>
                </a:cubicBezTo>
                <a:cubicBezTo>
                  <a:pt x="2166458" y="3496299"/>
                  <a:pt x="2173244" y="3504388"/>
                  <a:pt x="2182114" y="3509530"/>
                </a:cubicBezTo>
                <a:cubicBezTo>
                  <a:pt x="2201291" y="3525024"/>
                  <a:pt x="2231644" y="3538994"/>
                  <a:pt x="2232914" y="3561600"/>
                </a:cubicBezTo>
                <a:cubicBezTo>
                  <a:pt x="2196592" y="3555631"/>
                  <a:pt x="2224405" y="3546995"/>
                  <a:pt x="2207514" y="3532390"/>
                </a:cubicBezTo>
                <a:cubicBezTo>
                  <a:pt x="2177796" y="3538867"/>
                  <a:pt x="2160143" y="3538867"/>
                  <a:pt x="2148840" y="3534930"/>
                </a:cubicBezTo>
                <a:cubicBezTo>
                  <a:pt x="2139906" y="3531315"/>
                  <a:pt x="2133152" y="3523764"/>
                  <a:pt x="2130552" y="3514483"/>
                </a:cubicBezTo>
                <a:cubicBezTo>
                  <a:pt x="2128225" y="3505534"/>
                  <a:pt x="2123881" y="3497237"/>
                  <a:pt x="2117852" y="3490226"/>
                </a:cubicBezTo>
                <a:cubicBezTo>
                  <a:pt x="2106729" y="3480844"/>
                  <a:pt x="2092117" y="3476683"/>
                  <a:pt x="2077720" y="3478796"/>
                </a:cubicBezTo>
                <a:close/>
                <a:moveTo>
                  <a:pt x="2426970" y="2853575"/>
                </a:moveTo>
                <a:cubicBezTo>
                  <a:pt x="2459863" y="2868942"/>
                  <a:pt x="2470912" y="2887738"/>
                  <a:pt x="2474468" y="2904375"/>
                </a:cubicBezTo>
                <a:cubicBezTo>
                  <a:pt x="2478023" y="2921013"/>
                  <a:pt x="2474468" y="2937903"/>
                  <a:pt x="2477643" y="2950095"/>
                </a:cubicBezTo>
                <a:cubicBezTo>
                  <a:pt x="2475738" y="2965716"/>
                  <a:pt x="2434717" y="2928378"/>
                  <a:pt x="2438654" y="2952508"/>
                </a:cubicBezTo>
                <a:cubicBezTo>
                  <a:pt x="2426540" y="2938924"/>
                  <a:pt x="2422399" y="2920000"/>
                  <a:pt x="2427732" y="2902597"/>
                </a:cubicBezTo>
                <a:lnTo>
                  <a:pt x="2429764" y="2891040"/>
                </a:lnTo>
                <a:cubicBezTo>
                  <a:pt x="2430718" y="2887247"/>
                  <a:pt x="2431355" y="2883382"/>
                  <a:pt x="2431669" y="2879483"/>
                </a:cubicBezTo>
                <a:cubicBezTo>
                  <a:pt x="2432407" y="2870584"/>
                  <a:pt x="2430786" y="2861648"/>
                  <a:pt x="2426970" y="2853575"/>
                </a:cubicBezTo>
                <a:close/>
                <a:moveTo>
                  <a:pt x="4520057" y="3903484"/>
                </a:moveTo>
                <a:cubicBezTo>
                  <a:pt x="4507015" y="3894231"/>
                  <a:pt x="4497944" y="3880398"/>
                  <a:pt x="4494657" y="3864749"/>
                </a:cubicBezTo>
                <a:cubicBezTo>
                  <a:pt x="4491990" y="3851160"/>
                  <a:pt x="4496054" y="3839349"/>
                  <a:pt x="4509262" y="3836301"/>
                </a:cubicBezTo>
                <a:cubicBezTo>
                  <a:pt x="4520704" y="3842889"/>
                  <a:pt x="4528566" y="3854286"/>
                  <a:pt x="4530661" y="3867322"/>
                </a:cubicBezTo>
                <a:cubicBezTo>
                  <a:pt x="4532755" y="3880358"/>
                  <a:pt x="4528860" y="3893643"/>
                  <a:pt x="4520057" y="3903484"/>
                </a:cubicBezTo>
                <a:close/>
                <a:moveTo>
                  <a:pt x="2402586" y="2953397"/>
                </a:moveTo>
                <a:cubicBezTo>
                  <a:pt x="2427224" y="2967875"/>
                  <a:pt x="2434082" y="2983496"/>
                  <a:pt x="2432812" y="2995688"/>
                </a:cubicBezTo>
                <a:cubicBezTo>
                  <a:pt x="2431541" y="3007880"/>
                  <a:pt x="2419350" y="3015881"/>
                  <a:pt x="2402332" y="3014738"/>
                </a:cubicBezTo>
                <a:cubicBezTo>
                  <a:pt x="2382139" y="3002038"/>
                  <a:pt x="2379599" y="2990862"/>
                  <a:pt x="2383155" y="2980956"/>
                </a:cubicBezTo>
                <a:cubicBezTo>
                  <a:pt x="2385439" y="2975905"/>
                  <a:pt x="2388294" y="2971133"/>
                  <a:pt x="2391664" y="2966732"/>
                </a:cubicBezTo>
                <a:cubicBezTo>
                  <a:pt x="2395732" y="2962655"/>
                  <a:pt x="2399390" y="2958188"/>
                  <a:pt x="2402586" y="2953397"/>
                </a:cubicBezTo>
                <a:close/>
                <a:moveTo>
                  <a:pt x="4565777" y="3664597"/>
                </a:moveTo>
                <a:cubicBezTo>
                  <a:pt x="4579112" y="3673868"/>
                  <a:pt x="4574794" y="3687838"/>
                  <a:pt x="4567809" y="3702697"/>
                </a:cubicBezTo>
                <a:cubicBezTo>
                  <a:pt x="4559604" y="3716089"/>
                  <a:pt x="4553602" y="3730711"/>
                  <a:pt x="4550029" y="3746004"/>
                </a:cubicBezTo>
                <a:cubicBezTo>
                  <a:pt x="4542206" y="3733681"/>
                  <a:pt x="4540608" y="3718405"/>
                  <a:pt x="4545711" y="3704729"/>
                </a:cubicBezTo>
                <a:cubicBezTo>
                  <a:pt x="4550156" y="3692918"/>
                  <a:pt x="4559300" y="3681488"/>
                  <a:pt x="4565777" y="3664724"/>
                </a:cubicBezTo>
                <a:moveTo>
                  <a:pt x="2437638" y="3033026"/>
                </a:moveTo>
                <a:cubicBezTo>
                  <a:pt x="2457831" y="3045726"/>
                  <a:pt x="2457577" y="3053981"/>
                  <a:pt x="2451100" y="3061474"/>
                </a:cubicBezTo>
                <a:cubicBezTo>
                  <a:pt x="2444623" y="3068967"/>
                  <a:pt x="2432050" y="3075952"/>
                  <a:pt x="2431542" y="3084715"/>
                </a:cubicBezTo>
                <a:cubicBezTo>
                  <a:pt x="2425609" y="3080536"/>
                  <a:pt x="2421160" y="3074575"/>
                  <a:pt x="2418842" y="3067697"/>
                </a:cubicBezTo>
                <a:cubicBezTo>
                  <a:pt x="2418817" y="3063636"/>
                  <a:pt x="2420879" y="3059847"/>
                  <a:pt x="2424303" y="3057664"/>
                </a:cubicBezTo>
                <a:cubicBezTo>
                  <a:pt x="2430526" y="3051822"/>
                  <a:pt x="2440178" y="3046615"/>
                  <a:pt x="2437638" y="3033026"/>
                </a:cubicBezTo>
                <a:close/>
                <a:moveTo>
                  <a:pt x="4417822" y="3841889"/>
                </a:moveTo>
                <a:cubicBezTo>
                  <a:pt x="4374134" y="3813187"/>
                  <a:pt x="4380357" y="3853065"/>
                  <a:pt x="4336669" y="3823855"/>
                </a:cubicBezTo>
                <a:cubicBezTo>
                  <a:pt x="4345997" y="3815643"/>
                  <a:pt x="4356820" y="3809304"/>
                  <a:pt x="4368546" y="3805186"/>
                </a:cubicBezTo>
                <a:cubicBezTo>
                  <a:pt x="4381484" y="3800321"/>
                  <a:pt x="4390574" y="3788577"/>
                  <a:pt x="4392041" y="3774833"/>
                </a:cubicBezTo>
                <a:cubicBezTo>
                  <a:pt x="4392676" y="3764419"/>
                  <a:pt x="4363466" y="3758069"/>
                  <a:pt x="4345305" y="3750195"/>
                </a:cubicBezTo>
                <a:cubicBezTo>
                  <a:pt x="4345305" y="3731907"/>
                  <a:pt x="4340098" y="3714381"/>
                  <a:pt x="4356227" y="3693807"/>
                </a:cubicBezTo>
                <a:cubicBezTo>
                  <a:pt x="4368165" y="3707522"/>
                  <a:pt x="4413631" y="3723778"/>
                  <a:pt x="4422775" y="3706507"/>
                </a:cubicBezTo>
                <a:cubicBezTo>
                  <a:pt x="4419453" y="3728715"/>
                  <a:pt x="4420750" y="3751370"/>
                  <a:pt x="4426584" y="3773054"/>
                </a:cubicBezTo>
                <a:cubicBezTo>
                  <a:pt x="4430936" y="3796351"/>
                  <a:pt x="4427871" y="3820426"/>
                  <a:pt x="4417822" y="3841889"/>
                </a:cubicBezTo>
                <a:close/>
                <a:moveTo>
                  <a:pt x="4483100" y="3660025"/>
                </a:moveTo>
                <a:cubicBezTo>
                  <a:pt x="4461835" y="3651713"/>
                  <a:pt x="4448242" y="3630762"/>
                  <a:pt x="4449318" y="3607955"/>
                </a:cubicBezTo>
                <a:cubicBezTo>
                  <a:pt x="4449547" y="3597438"/>
                  <a:pt x="4452015" y="3587090"/>
                  <a:pt x="4456557" y="3577602"/>
                </a:cubicBezTo>
                <a:cubicBezTo>
                  <a:pt x="4460008" y="3568727"/>
                  <a:pt x="4466020" y="3561079"/>
                  <a:pt x="4473829" y="3555631"/>
                </a:cubicBezTo>
                <a:cubicBezTo>
                  <a:pt x="4503674" y="3575062"/>
                  <a:pt x="4489323" y="3614178"/>
                  <a:pt x="4483100" y="3660025"/>
                </a:cubicBezTo>
                <a:close/>
                <a:moveTo>
                  <a:pt x="2616200" y="2967494"/>
                </a:moveTo>
                <a:cubicBezTo>
                  <a:pt x="2621534" y="2960890"/>
                  <a:pt x="2654300" y="2996196"/>
                  <a:pt x="2671318" y="3006991"/>
                </a:cubicBezTo>
                <a:cubicBezTo>
                  <a:pt x="2664968" y="3017278"/>
                  <a:pt x="2619756" y="2973463"/>
                  <a:pt x="2621661" y="2996196"/>
                </a:cubicBezTo>
                <a:cubicBezTo>
                  <a:pt x="2606421" y="2983496"/>
                  <a:pt x="2608961" y="2978670"/>
                  <a:pt x="2612771" y="2976257"/>
                </a:cubicBezTo>
                <a:cubicBezTo>
                  <a:pt x="2616581" y="2973844"/>
                  <a:pt x="2623185" y="2974098"/>
                  <a:pt x="2616200" y="2967494"/>
                </a:cubicBezTo>
                <a:close/>
                <a:moveTo>
                  <a:pt x="4417822" y="3560584"/>
                </a:moveTo>
                <a:cubicBezTo>
                  <a:pt x="4423630" y="3563379"/>
                  <a:pt x="4427538" y="3569024"/>
                  <a:pt x="4428109" y="3575443"/>
                </a:cubicBezTo>
                <a:cubicBezTo>
                  <a:pt x="4427696" y="3582058"/>
                  <a:pt x="4425878" y="3588510"/>
                  <a:pt x="4422775" y="3594366"/>
                </a:cubicBezTo>
                <a:cubicBezTo>
                  <a:pt x="4416678" y="3607828"/>
                  <a:pt x="4407662" y="3621798"/>
                  <a:pt x="4408296" y="3633355"/>
                </a:cubicBezTo>
                <a:cubicBezTo>
                  <a:pt x="4395596" y="3624973"/>
                  <a:pt x="4397882" y="3612781"/>
                  <a:pt x="4403851" y="3599573"/>
                </a:cubicBezTo>
                <a:cubicBezTo>
                  <a:pt x="4409820" y="3586365"/>
                  <a:pt x="4419600" y="3572268"/>
                  <a:pt x="4417441" y="3560584"/>
                </a:cubicBezTo>
                <a:moveTo>
                  <a:pt x="2608580" y="3983621"/>
                </a:moveTo>
                <a:cubicBezTo>
                  <a:pt x="2614277" y="3970285"/>
                  <a:pt x="2625278" y="3959929"/>
                  <a:pt x="2638933" y="3955046"/>
                </a:cubicBezTo>
                <a:cubicBezTo>
                  <a:pt x="2647950" y="3952887"/>
                  <a:pt x="2651633" y="3959618"/>
                  <a:pt x="2638171" y="3979176"/>
                </a:cubicBezTo>
                <a:cubicBezTo>
                  <a:pt x="2616200" y="4008640"/>
                  <a:pt x="2631440" y="3954665"/>
                  <a:pt x="2608580" y="3983621"/>
                </a:cubicBezTo>
                <a:close/>
                <a:moveTo>
                  <a:pt x="2665095" y="3949585"/>
                </a:moveTo>
                <a:cubicBezTo>
                  <a:pt x="2660142" y="3942092"/>
                  <a:pt x="2654173" y="3935742"/>
                  <a:pt x="2649474" y="3928122"/>
                </a:cubicBezTo>
                <a:cubicBezTo>
                  <a:pt x="2655189" y="3922661"/>
                  <a:pt x="2658110" y="3922407"/>
                  <a:pt x="2660269" y="3923804"/>
                </a:cubicBezTo>
                <a:cubicBezTo>
                  <a:pt x="2662428" y="3925201"/>
                  <a:pt x="2664079" y="3927868"/>
                  <a:pt x="2666238" y="3929138"/>
                </a:cubicBezTo>
                <a:cubicBezTo>
                  <a:pt x="2673380" y="3917329"/>
                  <a:pt x="2681907" y="3906414"/>
                  <a:pt x="2691638" y="3896626"/>
                </a:cubicBezTo>
                <a:cubicBezTo>
                  <a:pt x="2680335" y="3914914"/>
                  <a:pt x="2690622" y="3922280"/>
                  <a:pt x="2665095" y="3949585"/>
                </a:cubicBezTo>
                <a:close/>
                <a:moveTo>
                  <a:pt x="3199257" y="4215142"/>
                </a:moveTo>
                <a:cubicBezTo>
                  <a:pt x="3204845" y="4188599"/>
                  <a:pt x="3204718" y="4148213"/>
                  <a:pt x="3220212" y="4151642"/>
                </a:cubicBezTo>
                <a:cubicBezTo>
                  <a:pt x="3225112" y="4169268"/>
                  <a:pt x="3227716" y="4187452"/>
                  <a:pt x="3227959" y="4205744"/>
                </a:cubicBezTo>
                <a:cubicBezTo>
                  <a:pt x="3213100" y="4193806"/>
                  <a:pt x="3210814" y="4216539"/>
                  <a:pt x="3199257" y="4215142"/>
                </a:cubicBezTo>
                <a:close/>
                <a:moveTo>
                  <a:pt x="3067812" y="4169041"/>
                </a:moveTo>
                <a:cubicBezTo>
                  <a:pt x="3079115" y="4139577"/>
                  <a:pt x="3092323" y="4124718"/>
                  <a:pt x="3108452" y="4127131"/>
                </a:cubicBezTo>
                <a:cubicBezTo>
                  <a:pt x="3099562" y="4158881"/>
                  <a:pt x="3083941" y="4166120"/>
                  <a:pt x="3067812" y="4169041"/>
                </a:cubicBezTo>
                <a:close/>
                <a:moveTo>
                  <a:pt x="3056636" y="4150880"/>
                </a:moveTo>
                <a:cubicBezTo>
                  <a:pt x="3052191" y="4164977"/>
                  <a:pt x="3045079" y="4163580"/>
                  <a:pt x="3037586" y="4159643"/>
                </a:cubicBezTo>
                <a:cubicBezTo>
                  <a:pt x="3030093" y="4155706"/>
                  <a:pt x="3022727" y="4146943"/>
                  <a:pt x="3016250" y="4148721"/>
                </a:cubicBezTo>
                <a:cubicBezTo>
                  <a:pt x="3025394" y="4126496"/>
                  <a:pt x="3032887" y="4120400"/>
                  <a:pt x="3039491" y="4123321"/>
                </a:cubicBezTo>
                <a:cubicBezTo>
                  <a:pt x="3046095" y="4126243"/>
                  <a:pt x="3051937" y="4136783"/>
                  <a:pt x="3056636" y="4150880"/>
                </a:cubicBezTo>
                <a:close/>
                <a:moveTo>
                  <a:pt x="3230245" y="4166882"/>
                </a:moveTo>
                <a:cubicBezTo>
                  <a:pt x="3234355" y="4155900"/>
                  <a:pt x="3239456" y="4145316"/>
                  <a:pt x="3245485" y="4135259"/>
                </a:cubicBezTo>
                <a:cubicBezTo>
                  <a:pt x="3249969" y="4127365"/>
                  <a:pt x="3257203" y="4121398"/>
                  <a:pt x="3265805" y="4118495"/>
                </a:cubicBezTo>
                <a:cubicBezTo>
                  <a:pt x="3270631" y="4160024"/>
                  <a:pt x="3267456" y="4172597"/>
                  <a:pt x="3260217" y="4174629"/>
                </a:cubicBezTo>
                <a:cubicBezTo>
                  <a:pt x="3255624" y="4175008"/>
                  <a:pt x="3251014" y="4174130"/>
                  <a:pt x="3246882" y="4172089"/>
                </a:cubicBezTo>
                <a:cubicBezTo>
                  <a:pt x="3241496" y="4169880"/>
                  <a:pt x="3235930" y="4168138"/>
                  <a:pt x="3230245" y="4166882"/>
                </a:cubicBezTo>
                <a:close/>
                <a:moveTo>
                  <a:pt x="3328416" y="4173740"/>
                </a:moveTo>
                <a:cubicBezTo>
                  <a:pt x="3323717" y="4145038"/>
                  <a:pt x="3334512" y="4145546"/>
                  <a:pt x="3346450" y="4147578"/>
                </a:cubicBezTo>
                <a:cubicBezTo>
                  <a:pt x="3321050" y="4124845"/>
                  <a:pt x="3321939" y="4119511"/>
                  <a:pt x="3349625" y="4122178"/>
                </a:cubicBezTo>
                <a:cubicBezTo>
                  <a:pt x="3348355" y="4138307"/>
                  <a:pt x="3351785" y="4149102"/>
                  <a:pt x="3360166" y="4147578"/>
                </a:cubicBezTo>
                <a:cubicBezTo>
                  <a:pt x="3360729" y="4152247"/>
                  <a:pt x="3359140" y="4156919"/>
                  <a:pt x="3355848" y="4160278"/>
                </a:cubicBezTo>
                <a:cubicBezTo>
                  <a:pt x="3352858" y="4162118"/>
                  <a:pt x="3349449" y="4163166"/>
                  <a:pt x="3345942" y="4163326"/>
                </a:cubicBezTo>
                <a:cubicBezTo>
                  <a:pt x="3338576" y="4163326"/>
                  <a:pt x="3330956" y="4163580"/>
                  <a:pt x="3328416" y="4173359"/>
                </a:cubicBezTo>
                <a:moveTo>
                  <a:pt x="3384423" y="4133100"/>
                </a:moveTo>
                <a:cubicBezTo>
                  <a:pt x="3385400" y="4121328"/>
                  <a:pt x="3390323" y="4110230"/>
                  <a:pt x="3398393" y="4101604"/>
                </a:cubicBezTo>
                <a:cubicBezTo>
                  <a:pt x="3405106" y="4097656"/>
                  <a:pt x="3413162" y="4096690"/>
                  <a:pt x="3420618" y="4098937"/>
                </a:cubicBezTo>
                <a:cubicBezTo>
                  <a:pt x="3437128" y="4100461"/>
                  <a:pt x="3459734" y="4109478"/>
                  <a:pt x="3479547" y="4093984"/>
                </a:cubicBezTo>
                <a:cubicBezTo>
                  <a:pt x="3478612" y="4104526"/>
                  <a:pt x="3473872" y="4114367"/>
                  <a:pt x="3466212" y="4121670"/>
                </a:cubicBezTo>
                <a:cubicBezTo>
                  <a:pt x="3458964" y="4126449"/>
                  <a:pt x="3450613" y="4129291"/>
                  <a:pt x="3441955" y="4129925"/>
                </a:cubicBezTo>
                <a:cubicBezTo>
                  <a:pt x="3437282" y="4130548"/>
                  <a:pt x="3432572" y="4130845"/>
                  <a:pt x="3427858" y="4130814"/>
                </a:cubicBezTo>
                <a:lnTo>
                  <a:pt x="3413126" y="4130179"/>
                </a:lnTo>
                <a:cubicBezTo>
                  <a:pt x="3403487" y="4129728"/>
                  <a:pt x="3393832" y="4130583"/>
                  <a:pt x="3384423" y="4132719"/>
                </a:cubicBezTo>
                <a:moveTo>
                  <a:pt x="6313932" y="1718195"/>
                </a:moveTo>
                <a:cubicBezTo>
                  <a:pt x="6289421" y="1734578"/>
                  <a:pt x="6274562" y="1702193"/>
                  <a:pt x="6258179" y="1666252"/>
                </a:cubicBezTo>
                <a:cubicBezTo>
                  <a:pt x="6241793" y="1630312"/>
                  <a:pt x="6225921" y="1589036"/>
                  <a:pt x="6204839" y="1587258"/>
                </a:cubicBezTo>
                <a:cubicBezTo>
                  <a:pt x="6205728" y="1569605"/>
                  <a:pt x="6226683" y="1586496"/>
                  <a:pt x="6250686" y="1615833"/>
                </a:cubicBezTo>
                <a:cubicBezTo>
                  <a:pt x="6263792" y="1632029"/>
                  <a:pt x="6275920" y="1648993"/>
                  <a:pt x="6287007" y="1666633"/>
                </a:cubicBezTo>
                <a:cubicBezTo>
                  <a:pt x="6297456" y="1683010"/>
                  <a:pt x="6306464" y="1700262"/>
                  <a:pt x="6313932" y="1718195"/>
                </a:cubicBezTo>
                <a:close/>
                <a:moveTo>
                  <a:pt x="5026025" y="820432"/>
                </a:moveTo>
                <a:cubicBezTo>
                  <a:pt x="4976876" y="821321"/>
                  <a:pt x="5008372" y="831735"/>
                  <a:pt x="5057648" y="844435"/>
                </a:cubicBezTo>
                <a:cubicBezTo>
                  <a:pt x="5106924" y="857133"/>
                  <a:pt x="5173599" y="874153"/>
                  <a:pt x="5196713" y="879868"/>
                </a:cubicBezTo>
                <a:cubicBezTo>
                  <a:pt x="5186807" y="898664"/>
                  <a:pt x="5228971" y="893584"/>
                  <a:pt x="5213985" y="914285"/>
                </a:cubicBezTo>
                <a:cubicBezTo>
                  <a:pt x="5198999" y="934987"/>
                  <a:pt x="5190871" y="925588"/>
                  <a:pt x="5182997" y="914285"/>
                </a:cubicBezTo>
                <a:cubicBezTo>
                  <a:pt x="5175123" y="902982"/>
                  <a:pt x="5165852" y="888885"/>
                  <a:pt x="5144897" y="906157"/>
                </a:cubicBezTo>
                <a:cubicBezTo>
                  <a:pt x="5144109" y="921810"/>
                  <a:pt x="5149699" y="937115"/>
                  <a:pt x="5160391" y="948575"/>
                </a:cubicBezTo>
                <a:cubicBezTo>
                  <a:pt x="5172944" y="963956"/>
                  <a:pt x="5187218" y="977848"/>
                  <a:pt x="5202936" y="989977"/>
                </a:cubicBezTo>
                <a:cubicBezTo>
                  <a:pt x="5235829" y="1017028"/>
                  <a:pt x="5275072" y="1042174"/>
                  <a:pt x="5290820" y="1066177"/>
                </a:cubicBezTo>
                <a:cubicBezTo>
                  <a:pt x="5322189" y="1032903"/>
                  <a:pt x="5307203" y="989977"/>
                  <a:pt x="5355971" y="960005"/>
                </a:cubicBezTo>
                <a:cubicBezTo>
                  <a:pt x="5325364" y="906284"/>
                  <a:pt x="5313553" y="978801"/>
                  <a:pt x="5282819" y="925969"/>
                </a:cubicBezTo>
                <a:cubicBezTo>
                  <a:pt x="5324729" y="906919"/>
                  <a:pt x="5375275" y="929906"/>
                  <a:pt x="5427853" y="996835"/>
                </a:cubicBezTo>
                <a:cubicBezTo>
                  <a:pt x="5413629" y="1002804"/>
                  <a:pt x="5395214" y="975499"/>
                  <a:pt x="5381625" y="987056"/>
                </a:cubicBezTo>
                <a:cubicBezTo>
                  <a:pt x="5362829" y="1024013"/>
                  <a:pt x="5427218" y="1009789"/>
                  <a:pt x="5445125" y="1055128"/>
                </a:cubicBezTo>
                <a:cubicBezTo>
                  <a:pt x="5461000" y="1044206"/>
                  <a:pt x="5476748" y="1033284"/>
                  <a:pt x="5463540" y="1015758"/>
                </a:cubicBezTo>
                <a:cubicBezTo>
                  <a:pt x="5493639" y="1007249"/>
                  <a:pt x="5512689" y="1030490"/>
                  <a:pt x="5528945" y="1056779"/>
                </a:cubicBezTo>
                <a:cubicBezTo>
                  <a:pt x="5545201" y="1083068"/>
                  <a:pt x="5560060" y="1111262"/>
                  <a:pt x="5584063" y="1113294"/>
                </a:cubicBezTo>
                <a:cubicBezTo>
                  <a:pt x="5586730" y="1129550"/>
                  <a:pt x="5551043" y="1132344"/>
                  <a:pt x="5526532" y="1143393"/>
                </a:cubicBezTo>
                <a:cubicBezTo>
                  <a:pt x="5502020" y="1154440"/>
                  <a:pt x="5488432" y="1173111"/>
                  <a:pt x="5533644" y="1219593"/>
                </a:cubicBezTo>
                <a:cubicBezTo>
                  <a:pt x="5412105" y="1232293"/>
                  <a:pt x="5359781" y="1174127"/>
                  <a:pt x="5292344" y="1087894"/>
                </a:cubicBezTo>
                <a:cubicBezTo>
                  <a:pt x="5277104" y="1138694"/>
                  <a:pt x="5313553" y="1166761"/>
                  <a:pt x="5355844" y="1192796"/>
                </a:cubicBezTo>
                <a:cubicBezTo>
                  <a:pt x="5398134" y="1218833"/>
                  <a:pt x="5447665" y="1242580"/>
                  <a:pt x="5457444" y="1275092"/>
                </a:cubicBezTo>
                <a:cubicBezTo>
                  <a:pt x="5473247" y="1255922"/>
                  <a:pt x="5497855" y="1246309"/>
                  <a:pt x="5522468" y="1249692"/>
                </a:cubicBezTo>
                <a:cubicBezTo>
                  <a:pt x="5567807" y="1296428"/>
                  <a:pt x="5507609" y="1317002"/>
                  <a:pt x="5577713" y="1365389"/>
                </a:cubicBezTo>
                <a:cubicBezTo>
                  <a:pt x="5551297" y="1398282"/>
                  <a:pt x="5563743" y="1389773"/>
                  <a:pt x="5522087" y="1402727"/>
                </a:cubicBezTo>
                <a:cubicBezTo>
                  <a:pt x="5554797" y="1442470"/>
                  <a:pt x="5582955" y="1485750"/>
                  <a:pt x="5606034" y="1531759"/>
                </a:cubicBezTo>
                <a:cubicBezTo>
                  <a:pt x="5626608" y="1577479"/>
                  <a:pt x="5634990" y="1624850"/>
                  <a:pt x="5620258" y="1668792"/>
                </a:cubicBezTo>
                <a:cubicBezTo>
                  <a:pt x="5641086" y="1705495"/>
                  <a:pt x="5659755" y="1741690"/>
                  <a:pt x="5687314" y="1730514"/>
                </a:cubicBezTo>
                <a:cubicBezTo>
                  <a:pt x="5691759" y="1778520"/>
                  <a:pt x="5662803" y="1749310"/>
                  <a:pt x="5637784" y="1723402"/>
                </a:cubicBezTo>
                <a:cubicBezTo>
                  <a:pt x="5629197" y="1712812"/>
                  <a:pt x="5618842" y="1703789"/>
                  <a:pt x="5607177" y="1696732"/>
                </a:cubicBezTo>
                <a:cubicBezTo>
                  <a:pt x="5600954" y="1695081"/>
                  <a:pt x="5601208" y="1703336"/>
                  <a:pt x="5611241" y="1731784"/>
                </a:cubicBezTo>
                <a:cubicBezTo>
                  <a:pt x="5574157" y="1733562"/>
                  <a:pt x="5593715" y="1667268"/>
                  <a:pt x="5549138" y="1630184"/>
                </a:cubicBezTo>
                <a:cubicBezTo>
                  <a:pt x="5584571" y="1610245"/>
                  <a:pt x="5574538" y="1573034"/>
                  <a:pt x="5590159" y="1545729"/>
                </a:cubicBezTo>
                <a:cubicBezTo>
                  <a:pt x="5571744" y="1511185"/>
                  <a:pt x="5542661" y="1485277"/>
                  <a:pt x="5517896" y="1459750"/>
                </a:cubicBezTo>
                <a:cubicBezTo>
                  <a:pt x="5505900" y="1447979"/>
                  <a:pt x="5494898" y="1435235"/>
                  <a:pt x="5485003" y="1421650"/>
                </a:cubicBezTo>
                <a:cubicBezTo>
                  <a:pt x="5475656" y="1408136"/>
                  <a:pt x="5469809" y="1392514"/>
                  <a:pt x="5467985" y="1376184"/>
                </a:cubicBezTo>
                <a:cubicBezTo>
                  <a:pt x="5486654" y="1350784"/>
                  <a:pt x="5504053" y="1391805"/>
                  <a:pt x="5522341" y="1381391"/>
                </a:cubicBezTo>
                <a:cubicBezTo>
                  <a:pt x="5490337" y="1324749"/>
                  <a:pt x="5457952" y="1343291"/>
                  <a:pt x="5424805" y="1299222"/>
                </a:cubicBezTo>
                <a:cubicBezTo>
                  <a:pt x="5399405" y="1320812"/>
                  <a:pt x="5374767" y="1339735"/>
                  <a:pt x="5349494" y="1334147"/>
                </a:cubicBezTo>
                <a:cubicBezTo>
                  <a:pt x="5330698" y="1308747"/>
                  <a:pt x="5378831" y="1298587"/>
                  <a:pt x="5369687" y="1274965"/>
                </a:cubicBezTo>
                <a:cubicBezTo>
                  <a:pt x="5355971" y="1265059"/>
                  <a:pt x="5330825" y="1284871"/>
                  <a:pt x="5338064" y="1300365"/>
                </a:cubicBezTo>
                <a:cubicBezTo>
                  <a:pt x="5312664" y="1317129"/>
                  <a:pt x="5287264" y="1247787"/>
                  <a:pt x="5259959" y="1230769"/>
                </a:cubicBezTo>
                <a:cubicBezTo>
                  <a:pt x="5275293" y="1232237"/>
                  <a:pt x="5290596" y="1227683"/>
                  <a:pt x="5302631" y="1218069"/>
                </a:cubicBezTo>
                <a:cubicBezTo>
                  <a:pt x="5282123" y="1187208"/>
                  <a:pt x="5256019" y="1160459"/>
                  <a:pt x="5225669" y="1139202"/>
                </a:cubicBezTo>
                <a:cubicBezTo>
                  <a:pt x="5218049" y="1133487"/>
                  <a:pt x="5210302" y="1127899"/>
                  <a:pt x="5202301" y="1122438"/>
                </a:cubicBezTo>
                <a:lnTo>
                  <a:pt x="5176901" y="1106563"/>
                </a:lnTo>
                <a:cubicBezTo>
                  <a:pt x="5160137" y="1095895"/>
                  <a:pt x="5142738" y="1085100"/>
                  <a:pt x="5125339" y="1073289"/>
                </a:cubicBezTo>
                <a:cubicBezTo>
                  <a:pt x="5094986" y="1087640"/>
                  <a:pt x="5226939" y="1119898"/>
                  <a:pt x="5167376" y="1151902"/>
                </a:cubicBezTo>
                <a:lnTo>
                  <a:pt x="5107686" y="1088402"/>
                </a:lnTo>
                <a:cubicBezTo>
                  <a:pt x="5088636" y="1067955"/>
                  <a:pt x="5070348" y="1048016"/>
                  <a:pt x="5051679" y="1029982"/>
                </a:cubicBezTo>
                <a:cubicBezTo>
                  <a:pt x="5033010" y="1011948"/>
                  <a:pt x="5015357" y="994295"/>
                  <a:pt x="4997704" y="977912"/>
                </a:cubicBezTo>
                <a:cubicBezTo>
                  <a:pt x="4981030" y="961877"/>
                  <a:pt x="4963477" y="946783"/>
                  <a:pt x="4945126" y="932700"/>
                </a:cubicBezTo>
                <a:cubicBezTo>
                  <a:pt x="4912842" y="906847"/>
                  <a:pt x="4877426" y="885171"/>
                  <a:pt x="4839716" y="868184"/>
                </a:cubicBezTo>
                <a:cubicBezTo>
                  <a:pt x="4804387" y="853582"/>
                  <a:pt x="4766431" y="846406"/>
                  <a:pt x="4728210" y="847102"/>
                </a:cubicBezTo>
                <a:cubicBezTo>
                  <a:pt x="4687443" y="820813"/>
                  <a:pt x="4728210" y="791476"/>
                  <a:pt x="4658868" y="767600"/>
                </a:cubicBezTo>
                <a:cubicBezTo>
                  <a:pt x="4670552" y="756551"/>
                  <a:pt x="4691888" y="775855"/>
                  <a:pt x="4709668" y="785380"/>
                </a:cubicBezTo>
                <a:cubicBezTo>
                  <a:pt x="4689729" y="747280"/>
                  <a:pt x="4657090" y="747280"/>
                  <a:pt x="4621657" y="750582"/>
                </a:cubicBezTo>
                <a:cubicBezTo>
                  <a:pt x="4603552" y="753037"/>
                  <a:pt x="4585316" y="754394"/>
                  <a:pt x="4567047" y="754646"/>
                </a:cubicBezTo>
                <a:cubicBezTo>
                  <a:pt x="4548242" y="754182"/>
                  <a:pt x="4529960" y="748367"/>
                  <a:pt x="4514342" y="737882"/>
                </a:cubicBezTo>
                <a:cubicBezTo>
                  <a:pt x="4535043" y="748550"/>
                  <a:pt x="4555617" y="759726"/>
                  <a:pt x="4575429" y="771918"/>
                </a:cubicBezTo>
                <a:cubicBezTo>
                  <a:pt x="4595240" y="784111"/>
                  <a:pt x="4614418" y="797318"/>
                  <a:pt x="4633341" y="811415"/>
                </a:cubicBezTo>
                <a:cubicBezTo>
                  <a:pt x="4652263" y="825514"/>
                  <a:pt x="4671441" y="839101"/>
                  <a:pt x="4689094" y="853706"/>
                </a:cubicBezTo>
                <a:cubicBezTo>
                  <a:pt x="4706748" y="868310"/>
                  <a:pt x="4724527" y="884186"/>
                  <a:pt x="4741672" y="899934"/>
                </a:cubicBezTo>
                <a:cubicBezTo>
                  <a:pt x="4758817" y="915683"/>
                  <a:pt x="4775962" y="931684"/>
                  <a:pt x="4792472" y="947813"/>
                </a:cubicBezTo>
                <a:cubicBezTo>
                  <a:pt x="4808982" y="963942"/>
                  <a:pt x="4824857" y="981341"/>
                  <a:pt x="4840732" y="998613"/>
                </a:cubicBezTo>
                <a:lnTo>
                  <a:pt x="4887595" y="1049413"/>
                </a:lnTo>
                <a:cubicBezTo>
                  <a:pt x="4902835" y="1066685"/>
                  <a:pt x="4917567" y="1084338"/>
                  <a:pt x="4932426" y="1101610"/>
                </a:cubicBezTo>
                <a:lnTo>
                  <a:pt x="4976749" y="1152410"/>
                </a:lnTo>
                <a:cubicBezTo>
                  <a:pt x="4991481" y="1169428"/>
                  <a:pt x="5005451" y="1187208"/>
                  <a:pt x="5019929" y="1204099"/>
                </a:cubicBezTo>
                <a:cubicBezTo>
                  <a:pt x="5048631" y="1238135"/>
                  <a:pt x="5077841" y="1270774"/>
                  <a:pt x="5106543" y="1303540"/>
                </a:cubicBezTo>
                <a:cubicBezTo>
                  <a:pt x="5135247" y="1336305"/>
                  <a:pt x="5166360" y="1366024"/>
                  <a:pt x="5196967" y="1395996"/>
                </a:cubicBezTo>
                <a:cubicBezTo>
                  <a:pt x="5212461" y="1410728"/>
                  <a:pt x="5228463" y="1425079"/>
                  <a:pt x="5244973" y="1438795"/>
                </a:cubicBezTo>
                <a:cubicBezTo>
                  <a:pt x="5253228" y="1445653"/>
                  <a:pt x="5261737" y="1452257"/>
                  <a:pt x="5270373" y="1458861"/>
                </a:cubicBezTo>
                <a:cubicBezTo>
                  <a:pt x="5279008" y="1465466"/>
                  <a:pt x="5287264" y="1472450"/>
                  <a:pt x="5295773" y="1478927"/>
                </a:cubicBezTo>
                <a:lnTo>
                  <a:pt x="5241798" y="1518424"/>
                </a:lnTo>
                <a:cubicBezTo>
                  <a:pt x="5281148" y="1537324"/>
                  <a:pt x="5315057" y="1565903"/>
                  <a:pt x="5340350" y="1601482"/>
                </a:cubicBezTo>
                <a:cubicBezTo>
                  <a:pt x="5363210" y="1631327"/>
                  <a:pt x="5382768" y="1657870"/>
                  <a:pt x="5417820" y="1671078"/>
                </a:cubicBezTo>
                <a:cubicBezTo>
                  <a:pt x="5425186" y="1609102"/>
                  <a:pt x="5377307" y="1541792"/>
                  <a:pt x="5330698" y="1479562"/>
                </a:cubicBezTo>
                <a:cubicBezTo>
                  <a:pt x="5319268" y="1463814"/>
                  <a:pt x="5308092" y="1448066"/>
                  <a:pt x="5298186" y="1432445"/>
                </a:cubicBezTo>
                <a:cubicBezTo>
                  <a:pt x="5288154" y="1417859"/>
                  <a:pt x="5279319" y="1402484"/>
                  <a:pt x="5271770" y="1386471"/>
                </a:cubicBezTo>
                <a:cubicBezTo>
                  <a:pt x="5256869" y="1357576"/>
                  <a:pt x="5254126" y="1323926"/>
                  <a:pt x="5264150" y="1292999"/>
                </a:cubicBezTo>
                <a:cubicBezTo>
                  <a:pt x="5287552" y="1312029"/>
                  <a:pt x="5307823" y="1334613"/>
                  <a:pt x="5324222" y="1359928"/>
                </a:cubicBezTo>
                <a:cubicBezTo>
                  <a:pt x="5331287" y="1370018"/>
                  <a:pt x="5339144" y="1379530"/>
                  <a:pt x="5347717" y="1388376"/>
                </a:cubicBezTo>
                <a:cubicBezTo>
                  <a:pt x="5357992" y="1399084"/>
                  <a:pt x="5369703" y="1408316"/>
                  <a:pt x="5382514" y="1415808"/>
                </a:cubicBezTo>
                <a:cubicBezTo>
                  <a:pt x="5407914" y="1401076"/>
                  <a:pt x="5408676" y="1379867"/>
                  <a:pt x="5383657" y="1351546"/>
                </a:cubicBezTo>
                <a:cubicBezTo>
                  <a:pt x="5405248" y="1320431"/>
                  <a:pt x="5425313" y="1421523"/>
                  <a:pt x="5447157" y="1390662"/>
                </a:cubicBezTo>
                <a:cubicBezTo>
                  <a:pt x="5450586" y="1435747"/>
                  <a:pt x="5449189" y="1476641"/>
                  <a:pt x="5456429" y="1517662"/>
                </a:cubicBezTo>
                <a:cubicBezTo>
                  <a:pt x="5460298" y="1539213"/>
                  <a:pt x="5467586" y="1560007"/>
                  <a:pt x="5478019" y="1579257"/>
                </a:cubicBezTo>
                <a:cubicBezTo>
                  <a:pt x="5491395" y="1602555"/>
                  <a:pt x="5507887" y="1623919"/>
                  <a:pt x="5527041" y="1642757"/>
                </a:cubicBezTo>
                <a:cubicBezTo>
                  <a:pt x="5530343" y="1683778"/>
                  <a:pt x="5519294" y="1702828"/>
                  <a:pt x="5515230" y="1724799"/>
                </a:cubicBezTo>
                <a:cubicBezTo>
                  <a:pt x="5511166" y="1746770"/>
                  <a:pt x="5514595" y="1770900"/>
                  <a:pt x="5542026" y="1823732"/>
                </a:cubicBezTo>
                <a:cubicBezTo>
                  <a:pt x="5521706" y="1836432"/>
                  <a:pt x="5507482" y="1819668"/>
                  <a:pt x="5486781" y="1834654"/>
                </a:cubicBezTo>
                <a:cubicBezTo>
                  <a:pt x="5503799" y="1872754"/>
                  <a:pt x="5528945" y="1871992"/>
                  <a:pt x="5557901" y="1852180"/>
                </a:cubicBezTo>
                <a:cubicBezTo>
                  <a:pt x="5545711" y="1875256"/>
                  <a:pt x="5542326" y="1901977"/>
                  <a:pt x="5548376" y="1927364"/>
                </a:cubicBezTo>
                <a:cubicBezTo>
                  <a:pt x="5554486" y="1952876"/>
                  <a:pt x="5563833" y="1977502"/>
                  <a:pt x="5576189" y="2000643"/>
                </a:cubicBezTo>
                <a:cubicBezTo>
                  <a:pt x="5600700" y="2049538"/>
                  <a:pt x="5624704" y="2104021"/>
                  <a:pt x="5604130" y="2163838"/>
                </a:cubicBezTo>
                <a:cubicBezTo>
                  <a:pt x="5625847" y="2169426"/>
                  <a:pt x="5638801" y="2161679"/>
                  <a:pt x="5650739" y="2160663"/>
                </a:cubicBezTo>
                <a:cubicBezTo>
                  <a:pt x="5662677" y="2159648"/>
                  <a:pt x="5673853" y="2165362"/>
                  <a:pt x="5690617" y="2198763"/>
                </a:cubicBezTo>
                <a:cubicBezTo>
                  <a:pt x="5685537" y="2162187"/>
                  <a:pt x="5677155" y="2125738"/>
                  <a:pt x="5668265" y="2088654"/>
                </a:cubicBezTo>
                <a:cubicBezTo>
                  <a:pt x="5663693" y="2069985"/>
                  <a:pt x="5658994" y="2051316"/>
                  <a:pt x="5654041" y="2032520"/>
                </a:cubicBezTo>
                <a:cubicBezTo>
                  <a:pt x="5649089" y="2013724"/>
                  <a:pt x="5642992" y="1995309"/>
                  <a:pt x="5637150" y="1976513"/>
                </a:cubicBezTo>
                <a:cubicBezTo>
                  <a:pt x="5649640" y="1982623"/>
                  <a:pt x="5659868" y="1992539"/>
                  <a:pt x="5666360" y="2004834"/>
                </a:cubicBezTo>
                <a:cubicBezTo>
                  <a:pt x="5674841" y="2020292"/>
                  <a:pt x="5682308" y="2036285"/>
                  <a:pt x="5688712" y="2052713"/>
                </a:cubicBezTo>
                <a:cubicBezTo>
                  <a:pt x="5696399" y="2071531"/>
                  <a:pt x="5705572" y="2089707"/>
                  <a:pt x="5716144" y="2107069"/>
                </a:cubicBezTo>
                <a:cubicBezTo>
                  <a:pt x="5721952" y="2116027"/>
                  <a:pt x="5728449" y="2124519"/>
                  <a:pt x="5735575" y="2132469"/>
                </a:cubicBezTo>
                <a:cubicBezTo>
                  <a:pt x="5742903" y="2141167"/>
                  <a:pt x="5751071" y="2149122"/>
                  <a:pt x="5759959" y="2156218"/>
                </a:cubicBezTo>
                <a:cubicBezTo>
                  <a:pt x="5765547" y="2208542"/>
                  <a:pt x="5731511" y="2116721"/>
                  <a:pt x="5716779" y="2119769"/>
                </a:cubicBezTo>
                <a:cubicBezTo>
                  <a:pt x="5718430" y="2161298"/>
                  <a:pt x="5736972" y="2208669"/>
                  <a:pt x="5747133" y="2256040"/>
                </a:cubicBezTo>
                <a:cubicBezTo>
                  <a:pt x="5752559" y="2279065"/>
                  <a:pt x="5753336" y="2302942"/>
                  <a:pt x="5749418" y="2326271"/>
                </a:cubicBezTo>
                <a:cubicBezTo>
                  <a:pt x="5744982" y="2350803"/>
                  <a:pt x="5732889" y="2373300"/>
                  <a:pt x="5714874" y="2390533"/>
                </a:cubicBezTo>
                <a:cubicBezTo>
                  <a:pt x="5666487" y="2407170"/>
                  <a:pt x="5706620" y="2379611"/>
                  <a:pt x="5687823" y="2349385"/>
                </a:cubicBezTo>
                <a:cubicBezTo>
                  <a:pt x="5681346" y="2334907"/>
                  <a:pt x="5669154" y="2354719"/>
                  <a:pt x="5654422" y="2369070"/>
                </a:cubicBezTo>
                <a:cubicBezTo>
                  <a:pt x="5639690" y="2383421"/>
                  <a:pt x="5622418" y="2392565"/>
                  <a:pt x="5606416" y="2358275"/>
                </a:cubicBezTo>
                <a:cubicBezTo>
                  <a:pt x="5581016" y="2370213"/>
                  <a:pt x="5623307" y="2422918"/>
                  <a:pt x="5603749" y="2438158"/>
                </a:cubicBezTo>
                <a:cubicBezTo>
                  <a:pt x="5574793" y="2452636"/>
                  <a:pt x="5567809" y="2420124"/>
                  <a:pt x="5535170" y="2442730"/>
                </a:cubicBezTo>
                <a:cubicBezTo>
                  <a:pt x="5532629" y="2406281"/>
                  <a:pt x="5549140" y="2372118"/>
                  <a:pt x="5553204" y="2344178"/>
                </a:cubicBezTo>
                <a:cubicBezTo>
                  <a:pt x="5557270" y="2316238"/>
                  <a:pt x="5551680" y="2293378"/>
                  <a:pt x="5507230" y="2280678"/>
                </a:cubicBezTo>
                <a:cubicBezTo>
                  <a:pt x="5562729" y="2280678"/>
                  <a:pt x="5567682" y="2248801"/>
                  <a:pt x="5611497" y="2292108"/>
                </a:cubicBezTo>
                <a:cubicBezTo>
                  <a:pt x="5633975" y="2268359"/>
                  <a:pt x="5573397" y="2223528"/>
                  <a:pt x="5546727" y="2233942"/>
                </a:cubicBezTo>
                <a:cubicBezTo>
                  <a:pt x="5549648" y="2203970"/>
                  <a:pt x="5562983" y="2205494"/>
                  <a:pt x="5577587" y="2217051"/>
                </a:cubicBezTo>
                <a:cubicBezTo>
                  <a:pt x="5590986" y="2229657"/>
                  <a:pt x="5602993" y="2243665"/>
                  <a:pt x="5613402" y="2258834"/>
                </a:cubicBezTo>
                <a:cubicBezTo>
                  <a:pt x="5636008" y="2248420"/>
                  <a:pt x="5602480" y="2206891"/>
                  <a:pt x="5616449" y="2191397"/>
                </a:cubicBezTo>
                <a:cubicBezTo>
                  <a:pt x="5585080" y="2154567"/>
                  <a:pt x="5523231" y="2209177"/>
                  <a:pt x="5492497" y="2173871"/>
                </a:cubicBezTo>
                <a:cubicBezTo>
                  <a:pt x="5488525" y="2205471"/>
                  <a:pt x="5486362" y="2237273"/>
                  <a:pt x="5486020" y="2269121"/>
                </a:cubicBezTo>
                <a:cubicBezTo>
                  <a:pt x="5484948" y="2302224"/>
                  <a:pt x="5487417" y="2335348"/>
                  <a:pt x="5493386" y="2367927"/>
                </a:cubicBezTo>
                <a:cubicBezTo>
                  <a:pt x="5498672" y="2399855"/>
                  <a:pt x="5509048" y="2430728"/>
                  <a:pt x="5524120" y="2459367"/>
                </a:cubicBezTo>
                <a:cubicBezTo>
                  <a:pt x="5540731" y="2488512"/>
                  <a:pt x="5563014" y="2514034"/>
                  <a:pt x="5589652" y="2534424"/>
                </a:cubicBezTo>
                <a:cubicBezTo>
                  <a:pt x="5576508" y="2527720"/>
                  <a:pt x="5561330" y="2526179"/>
                  <a:pt x="5547107" y="2530106"/>
                </a:cubicBezTo>
                <a:cubicBezTo>
                  <a:pt x="5549520" y="2580906"/>
                  <a:pt x="5584191" y="2617482"/>
                  <a:pt x="5607559" y="2655074"/>
                </a:cubicBezTo>
                <a:cubicBezTo>
                  <a:pt x="5619731" y="2671596"/>
                  <a:pt x="5628377" y="2690443"/>
                  <a:pt x="5632959" y="2710446"/>
                </a:cubicBezTo>
                <a:cubicBezTo>
                  <a:pt x="5634539" y="2719926"/>
                  <a:pt x="5634019" y="2729637"/>
                  <a:pt x="5631435" y="2738894"/>
                </a:cubicBezTo>
                <a:cubicBezTo>
                  <a:pt x="5627781" y="2749799"/>
                  <a:pt x="5622044" y="2759892"/>
                  <a:pt x="5614545" y="2768612"/>
                </a:cubicBezTo>
                <a:cubicBezTo>
                  <a:pt x="5633848" y="2786900"/>
                  <a:pt x="5668266" y="2782836"/>
                  <a:pt x="5687442" y="2802521"/>
                </a:cubicBezTo>
                <a:cubicBezTo>
                  <a:pt x="5693030" y="2837192"/>
                  <a:pt x="5672202" y="2848368"/>
                  <a:pt x="5686172" y="2892310"/>
                </a:cubicBezTo>
                <a:cubicBezTo>
                  <a:pt x="5620005" y="2887992"/>
                  <a:pt x="5560061" y="2883928"/>
                  <a:pt x="5500498" y="2912376"/>
                </a:cubicBezTo>
                <a:cubicBezTo>
                  <a:pt x="5533264" y="2923425"/>
                  <a:pt x="5580254" y="2935363"/>
                  <a:pt x="5614798" y="2958858"/>
                </a:cubicBezTo>
                <a:cubicBezTo>
                  <a:pt x="5654150" y="2980973"/>
                  <a:pt x="5668826" y="3030343"/>
                  <a:pt x="5647945" y="3070364"/>
                </a:cubicBezTo>
                <a:cubicBezTo>
                  <a:pt x="5612037" y="3052770"/>
                  <a:pt x="5574528" y="3038651"/>
                  <a:pt x="5535931" y="3028200"/>
                </a:cubicBezTo>
                <a:cubicBezTo>
                  <a:pt x="5492272" y="3017848"/>
                  <a:pt x="5446385" y="3022732"/>
                  <a:pt x="5405883" y="3042043"/>
                </a:cubicBezTo>
                <a:cubicBezTo>
                  <a:pt x="5368799" y="3051568"/>
                  <a:pt x="5383912" y="3105543"/>
                  <a:pt x="5369815" y="3134372"/>
                </a:cubicBezTo>
                <a:cubicBezTo>
                  <a:pt x="5310506" y="3121672"/>
                  <a:pt x="5319015" y="3092081"/>
                  <a:pt x="5334763" y="3055759"/>
                </a:cubicBezTo>
                <a:cubicBezTo>
                  <a:pt x="5350511" y="3019437"/>
                  <a:pt x="5371593" y="2976511"/>
                  <a:pt x="5343272" y="2944253"/>
                </a:cubicBezTo>
                <a:cubicBezTo>
                  <a:pt x="5317872" y="2952762"/>
                  <a:pt x="5368672" y="2978035"/>
                  <a:pt x="5305807" y="2974098"/>
                </a:cubicBezTo>
                <a:cubicBezTo>
                  <a:pt x="5302581" y="3008673"/>
                  <a:pt x="5301944" y="3043441"/>
                  <a:pt x="5303902" y="3078111"/>
                </a:cubicBezTo>
                <a:cubicBezTo>
                  <a:pt x="5304537" y="3095256"/>
                  <a:pt x="5305807" y="3112274"/>
                  <a:pt x="5307204" y="3128911"/>
                </a:cubicBezTo>
                <a:lnTo>
                  <a:pt x="5309490" y="3154311"/>
                </a:lnTo>
                <a:cubicBezTo>
                  <a:pt x="5309490" y="3162693"/>
                  <a:pt x="5310252" y="3171202"/>
                  <a:pt x="5310633" y="3179711"/>
                </a:cubicBezTo>
                <a:cubicBezTo>
                  <a:pt x="5312719" y="3212506"/>
                  <a:pt x="5312252" y="3245413"/>
                  <a:pt x="5309236" y="3278136"/>
                </a:cubicBezTo>
                <a:cubicBezTo>
                  <a:pt x="5305513" y="3309951"/>
                  <a:pt x="5296679" y="3340957"/>
                  <a:pt x="5283074" y="3369957"/>
                </a:cubicBezTo>
                <a:cubicBezTo>
                  <a:pt x="5265929" y="3360686"/>
                  <a:pt x="5260087" y="3342652"/>
                  <a:pt x="5259453" y="3320046"/>
                </a:cubicBezTo>
                <a:cubicBezTo>
                  <a:pt x="5234053" y="3328047"/>
                  <a:pt x="5248023" y="3355225"/>
                  <a:pt x="5219067" y="3330206"/>
                </a:cubicBezTo>
                <a:cubicBezTo>
                  <a:pt x="5200398" y="3333000"/>
                  <a:pt x="5206367" y="3359035"/>
                  <a:pt x="5202684" y="3376434"/>
                </a:cubicBezTo>
                <a:cubicBezTo>
                  <a:pt x="5144772" y="3336937"/>
                  <a:pt x="5117848" y="3278898"/>
                  <a:pt x="5085843" y="3222256"/>
                </a:cubicBezTo>
                <a:cubicBezTo>
                  <a:pt x="5078223" y="3208032"/>
                  <a:pt x="5070730" y="3193935"/>
                  <a:pt x="5062856" y="3180346"/>
                </a:cubicBezTo>
                <a:cubicBezTo>
                  <a:pt x="5054983" y="3166757"/>
                  <a:pt x="5045458" y="3153549"/>
                  <a:pt x="5035933" y="3141230"/>
                </a:cubicBezTo>
                <a:cubicBezTo>
                  <a:pt x="5017655" y="3115825"/>
                  <a:pt x="4993973" y="3094789"/>
                  <a:pt x="4966591" y="3079635"/>
                </a:cubicBezTo>
                <a:cubicBezTo>
                  <a:pt x="4980687" y="3065538"/>
                  <a:pt x="5002912" y="3056521"/>
                  <a:pt x="4988816" y="3023628"/>
                </a:cubicBezTo>
                <a:cubicBezTo>
                  <a:pt x="4945000" y="3061728"/>
                  <a:pt x="4899916" y="3076714"/>
                  <a:pt x="4861816" y="3072777"/>
                </a:cubicBezTo>
                <a:cubicBezTo>
                  <a:pt x="4823716" y="3068840"/>
                  <a:pt x="4793236" y="3045726"/>
                  <a:pt x="4772916" y="3004832"/>
                </a:cubicBezTo>
                <a:cubicBezTo>
                  <a:pt x="4753739" y="3012325"/>
                  <a:pt x="4779393" y="3016008"/>
                  <a:pt x="4776345" y="3033153"/>
                </a:cubicBezTo>
                <a:cubicBezTo>
                  <a:pt x="4710178" y="3033153"/>
                  <a:pt x="4713479" y="3001784"/>
                  <a:pt x="4653662" y="3016770"/>
                </a:cubicBezTo>
                <a:cubicBezTo>
                  <a:pt x="4620261" y="3025025"/>
                  <a:pt x="4673474" y="3028708"/>
                  <a:pt x="4657599" y="3051822"/>
                </a:cubicBezTo>
                <a:cubicBezTo>
                  <a:pt x="4609974" y="3062363"/>
                  <a:pt x="4652392" y="2992640"/>
                  <a:pt x="4587368" y="3020580"/>
                </a:cubicBezTo>
                <a:cubicBezTo>
                  <a:pt x="4584721" y="3006083"/>
                  <a:pt x="4579193" y="2992264"/>
                  <a:pt x="4571112" y="2979940"/>
                </a:cubicBezTo>
                <a:cubicBezTo>
                  <a:pt x="4563620" y="2967240"/>
                  <a:pt x="4554984" y="2955302"/>
                  <a:pt x="4547236" y="2943618"/>
                </a:cubicBezTo>
                <a:cubicBezTo>
                  <a:pt x="4529710" y="2920631"/>
                  <a:pt x="4516375" y="2899041"/>
                  <a:pt x="4521836" y="2873133"/>
                </a:cubicBezTo>
                <a:cubicBezTo>
                  <a:pt x="4539616" y="2870593"/>
                  <a:pt x="4544823" y="2881388"/>
                  <a:pt x="4563492" y="2877959"/>
                </a:cubicBezTo>
                <a:cubicBezTo>
                  <a:pt x="4560026" y="2861119"/>
                  <a:pt x="4554257" y="2844837"/>
                  <a:pt x="4546347" y="2829572"/>
                </a:cubicBezTo>
                <a:cubicBezTo>
                  <a:pt x="4542664" y="2822079"/>
                  <a:pt x="4538600" y="2814713"/>
                  <a:pt x="4534536" y="2807601"/>
                </a:cubicBezTo>
                <a:lnTo>
                  <a:pt x="4528059" y="2797060"/>
                </a:lnTo>
                <a:lnTo>
                  <a:pt x="4520693" y="2787027"/>
                </a:lnTo>
                <a:cubicBezTo>
                  <a:pt x="4501361" y="2761585"/>
                  <a:pt x="4480134" y="2737641"/>
                  <a:pt x="4457193" y="2715399"/>
                </a:cubicBezTo>
                <a:cubicBezTo>
                  <a:pt x="4446145" y="2704477"/>
                  <a:pt x="4436365" y="2693301"/>
                  <a:pt x="4426333" y="2682379"/>
                </a:cubicBezTo>
                <a:cubicBezTo>
                  <a:pt x="4416247" y="2672075"/>
                  <a:pt x="4407148" y="2660850"/>
                  <a:pt x="4399154" y="2648851"/>
                </a:cubicBezTo>
                <a:cubicBezTo>
                  <a:pt x="4395316" y="2642928"/>
                  <a:pt x="4391838" y="2636778"/>
                  <a:pt x="4388740" y="2630436"/>
                </a:cubicBezTo>
                <a:cubicBezTo>
                  <a:pt x="4385172" y="2624330"/>
                  <a:pt x="4382073" y="2617961"/>
                  <a:pt x="4379469" y="2611386"/>
                </a:cubicBezTo>
                <a:cubicBezTo>
                  <a:pt x="4373851" y="2597314"/>
                  <a:pt x="4370508" y="2582439"/>
                  <a:pt x="4369563" y="2567317"/>
                </a:cubicBezTo>
                <a:cubicBezTo>
                  <a:pt x="4367150" y="2541917"/>
                  <a:pt x="4338321" y="2567317"/>
                  <a:pt x="4323843" y="2566301"/>
                </a:cubicBezTo>
                <a:cubicBezTo>
                  <a:pt x="4336543" y="2548013"/>
                  <a:pt x="4329812" y="2534424"/>
                  <a:pt x="4318128" y="2519565"/>
                </a:cubicBezTo>
                <a:cubicBezTo>
                  <a:pt x="4306444" y="2504706"/>
                  <a:pt x="4288283" y="2489847"/>
                  <a:pt x="4281552" y="2465463"/>
                </a:cubicBezTo>
                <a:cubicBezTo>
                  <a:pt x="4307968" y="2446540"/>
                  <a:pt x="4325748" y="2448953"/>
                  <a:pt x="4342131" y="2455557"/>
                </a:cubicBezTo>
                <a:cubicBezTo>
                  <a:pt x="4358514" y="2462160"/>
                  <a:pt x="4373500" y="2472575"/>
                  <a:pt x="4392931" y="2471178"/>
                </a:cubicBezTo>
                <a:cubicBezTo>
                  <a:pt x="4409441" y="2448572"/>
                  <a:pt x="4399027" y="2425839"/>
                  <a:pt x="4414140" y="2402852"/>
                </a:cubicBezTo>
                <a:cubicBezTo>
                  <a:pt x="4392141" y="2401709"/>
                  <a:pt x="4370098" y="2401709"/>
                  <a:pt x="4348100" y="2402852"/>
                </a:cubicBezTo>
                <a:cubicBezTo>
                  <a:pt x="4326637" y="2402852"/>
                  <a:pt x="4305936" y="2399677"/>
                  <a:pt x="4290823" y="2383167"/>
                </a:cubicBezTo>
                <a:cubicBezTo>
                  <a:pt x="4269076" y="2402474"/>
                  <a:pt x="4254710" y="2428736"/>
                  <a:pt x="4250182" y="2457462"/>
                </a:cubicBezTo>
                <a:cubicBezTo>
                  <a:pt x="4249386" y="2463523"/>
                  <a:pt x="4249088" y="2469640"/>
                  <a:pt x="4249293" y="2475750"/>
                </a:cubicBezTo>
                <a:cubicBezTo>
                  <a:pt x="4249263" y="2481953"/>
                  <a:pt x="4249688" y="2488151"/>
                  <a:pt x="4250563" y="2494292"/>
                </a:cubicBezTo>
                <a:cubicBezTo>
                  <a:pt x="4252361" y="2506354"/>
                  <a:pt x="4255822" y="2518107"/>
                  <a:pt x="4260850" y="2529217"/>
                </a:cubicBezTo>
                <a:cubicBezTo>
                  <a:pt x="4278746" y="2571041"/>
                  <a:pt x="4311184" y="2604968"/>
                  <a:pt x="4352163" y="2624721"/>
                </a:cubicBezTo>
                <a:cubicBezTo>
                  <a:pt x="4346322" y="2658376"/>
                  <a:pt x="4313429" y="2630944"/>
                  <a:pt x="4299078" y="2637421"/>
                </a:cubicBezTo>
                <a:cubicBezTo>
                  <a:pt x="4311778" y="2661297"/>
                  <a:pt x="4331081" y="2664980"/>
                  <a:pt x="4348862" y="2673108"/>
                </a:cubicBezTo>
                <a:cubicBezTo>
                  <a:pt x="4358766" y="2676993"/>
                  <a:pt x="4367791" y="2682822"/>
                  <a:pt x="4375405" y="2690253"/>
                </a:cubicBezTo>
                <a:cubicBezTo>
                  <a:pt x="4385761" y="2701854"/>
                  <a:pt x="4392319" y="2716346"/>
                  <a:pt x="4394200" y="2731782"/>
                </a:cubicBezTo>
                <a:cubicBezTo>
                  <a:pt x="4376103" y="2727460"/>
                  <a:pt x="4358551" y="2721112"/>
                  <a:pt x="4341876" y="2712859"/>
                </a:cubicBezTo>
                <a:cubicBezTo>
                  <a:pt x="4327215" y="2705238"/>
                  <a:pt x="4313739" y="2695527"/>
                  <a:pt x="4301871" y="2684030"/>
                </a:cubicBezTo>
                <a:cubicBezTo>
                  <a:pt x="4278597" y="2662160"/>
                  <a:pt x="4257696" y="2637896"/>
                  <a:pt x="4239514" y="2611640"/>
                </a:cubicBezTo>
                <a:lnTo>
                  <a:pt x="4273169" y="2590050"/>
                </a:lnTo>
                <a:cubicBezTo>
                  <a:pt x="4269232" y="2578874"/>
                  <a:pt x="4260469" y="2577350"/>
                  <a:pt x="4251071" y="2576461"/>
                </a:cubicBezTo>
                <a:cubicBezTo>
                  <a:pt x="4241673" y="2575573"/>
                  <a:pt x="4233164" y="2574048"/>
                  <a:pt x="4228592" y="2563761"/>
                </a:cubicBezTo>
                <a:cubicBezTo>
                  <a:pt x="4220591" y="2573540"/>
                  <a:pt x="4212717" y="2583065"/>
                  <a:pt x="4214241" y="2592209"/>
                </a:cubicBezTo>
                <a:cubicBezTo>
                  <a:pt x="4199956" y="2581006"/>
                  <a:pt x="4186540" y="2568736"/>
                  <a:pt x="4174109" y="2555506"/>
                </a:cubicBezTo>
                <a:cubicBezTo>
                  <a:pt x="4167218" y="2548160"/>
                  <a:pt x="4159880" y="2541247"/>
                  <a:pt x="4152138" y="2534805"/>
                </a:cubicBezTo>
                <a:cubicBezTo>
                  <a:pt x="4144391" y="2528074"/>
                  <a:pt x="4136390" y="2521343"/>
                  <a:pt x="4128008" y="2514866"/>
                </a:cubicBezTo>
                <a:cubicBezTo>
                  <a:pt x="4091841" y="2485768"/>
                  <a:pt x="4044562" y="2474356"/>
                  <a:pt x="3999103" y="2483751"/>
                </a:cubicBezTo>
                <a:cubicBezTo>
                  <a:pt x="3989324" y="2498102"/>
                  <a:pt x="3996690" y="2500134"/>
                  <a:pt x="4006850" y="2502674"/>
                </a:cubicBezTo>
                <a:cubicBezTo>
                  <a:pt x="4017010" y="2505214"/>
                  <a:pt x="4029837" y="2507881"/>
                  <a:pt x="4029075" y="2523502"/>
                </a:cubicBezTo>
                <a:cubicBezTo>
                  <a:pt x="4008374" y="2527947"/>
                  <a:pt x="3985387" y="2538615"/>
                  <a:pt x="3964432" y="2545092"/>
                </a:cubicBezTo>
                <a:cubicBezTo>
                  <a:pt x="3943478" y="2551570"/>
                  <a:pt x="3924808" y="2553982"/>
                  <a:pt x="3911219" y="2542806"/>
                </a:cubicBezTo>
                <a:cubicBezTo>
                  <a:pt x="3901186" y="2554617"/>
                  <a:pt x="3910457" y="2560332"/>
                  <a:pt x="3913505" y="2568206"/>
                </a:cubicBezTo>
                <a:cubicBezTo>
                  <a:pt x="3890645" y="2567063"/>
                  <a:pt x="3857498" y="2594241"/>
                  <a:pt x="3839718" y="2581922"/>
                </a:cubicBezTo>
                <a:cubicBezTo>
                  <a:pt x="3842258" y="2605925"/>
                  <a:pt x="3870325" y="2592717"/>
                  <a:pt x="3901440" y="2580652"/>
                </a:cubicBezTo>
                <a:cubicBezTo>
                  <a:pt x="3916713" y="2573908"/>
                  <a:pt x="3932626" y="2568717"/>
                  <a:pt x="3948938" y="2565158"/>
                </a:cubicBezTo>
                <a:cubicBezTo>
                  <a:pt x="3955738" y="2563902"/>
                  <a:pt x="3962711" y="2563902"/>
                  <a:pt x="3969512" y="2565158"/>
                </a:cubicBezTo>
                <a:cubicBezTo>
                  <a:pt x="3975229" y="2566401"/>
                  <a:pt x="3980290" y="2569700"/>
                  <a:pt x="3983736" y="2574429"/>
                </a:cubicBezTo>
                <a:cubicBezTo>
                  <a:pt x="3997832" y="2525407"/>
                  <a:pt x="4017390" y="2565158"/>
                  <a:pt x="4027043" y="2590177"/>
                </a:cubicBezTo>
                <a:cubicBezTo>
                  <a:pt x="4009517" y="2596273"/>
                  <a:pt x="3996308" y="2592844"/>
                  <a:pt x="3981322" y="2594368"/>
                </a:cubicBezTo>
                <a:cubicBezTo>
                  <a:pt x="3955922" y="2618371"/>
                  <a:pt x="4001515" y="2591701"/>
                  <a:pt x="3996436" y="2615831"/>
                </a:cubicBezTo>
                <a:cubicBezTo>
                  <a:pt x="3966865" y="2623227"/>
                  <a:pt x="3936883" y="2628868"/>
                  <a:pt x="3906646" y="2632722"/>
                </a:cubicBezTo>
                <a:cubicBezTo>
                  <a:pt x="3881403" y="2636502"/>
                  <a:pt x="3855959" y="2638792"/>
                  <a:pt x="3830446" y="2639580"/>
                </a:cubicBezTo>
                <a:cubicBezTo>
                  <a:pt x="3806317" y="2641104"/>
                  <a:pt x="3783837" y="2641485"/>
                  <a:pt x="3762882" y="2640850"/>
                </a:cubicBezTo>
                <a:cubicBezTo>
                  <a:pt x="3741927" y="2640213"/>
                  <a:pt x="3720337" y="2640850"/>
                  <a:pt x="3699382" y="2640850"/>
                </a:cubicBezTo>
                <a:cubicBezTo>
                  <a:pt x="3692143" y="2664472"/>
                  <a:pt x="3701542" y="2678950"/>
                  <a:pt x="3706621" y="2695079"/>
                </a:cubicBezTo>
                <a:cubicBezTo>
                  <a:pt x="3709767" y="2704127"/>
                  <a:pt x="3709767" y="2713971"/>
                  <a:pt x="3706621" y="2723019"/>
                </a:cubicBezTo>
                <a:cubicBezTo>
                  <a:pt x="3701066" y="2737994"/>
                  <a:pt x="3692411" y="2751626"/>
                  <a:pt x="3681221" y="2763024"/>
                </a:cubicBezTo>
                <a:cubicBezTo>
                  <a:pt x="3684408" y="2752475"/>
                  <a:pt x="3686744" y="2741688"/>
                  <a:pt x="3688206" y="2730766"/>
                </a:cubicBezTo>
                <a:cubicBezTo>
                  <a:pt x="3689040" y="2722023"/>
                  <a:pt x="3689040" y="2713220"/>
                  <a:pt x="3688206" y="2704477"/>
                </a:cubicBezTo>
                <a:cubicBezTo>
                  <a:pt x="3687095" y="2690225"/>
                  <a:pt x="3682752" y="2676414"/>
                  <a:pt x="3675506" y="2664091"/>
                </a:cubicBezTo>
                <a:cubicBezTo>
                  <a:pt x="3669243" y="2654177"/>
                  <a:pt x="3662238" y="2644753"/>
                  <a:pt x="3654551" y="2635897"/>
                </a:cubicBezTo>
                <a:cubicBezTo>
                  <a:pt x="3647417" y="2629036"/>
                  <a:pt x="3641108" y="2621363"/>
                  <a:pt x="3635755" y="2613037"/>
                </a:cubicBezTo>
                <a:cubicBezTo>
                  <a:pt x="3625468" y="2608846"/>
                  <a:pt x="3613911" y="2655582"/>
                  <a:pt x="3624198" y="2656979"/>
                </a:cubicBezTo>
                <a:cubicBezTo>
                  <a:pt x="3611498" y="2665107"/>
                  <a:pt x="3610228" y="2653550"/>
                  <a:pt x="3608450" y="2639072"/>
                </a:cubicBezTo>
                <a:cubicBezTo>
                  <a:pt x="3606672" y="2624594"/>
                  <a:pt x="3603370" y="2608973"/>
                  <a:pt x="3590543" y="2607449"/>
                </a:cubicBezTo>
                <a:cubicBezTo>
                  <a:pt x="3580268" y="2619426"/>
                  <a:pt x="3568436" y="2629976"/>
                  <a:pt x="3555364" y="2638818"/>
                </a:cubicBezTo>
                <a:cubicBezTo>
                  <a:pt x="3540178" y="2651113"/>
                  <a:pt x="3527649" y="2666365"/>
                  <a:pt x="3518534" y="2683649"/>
                </a:cubicBezTo>
                <a:cubicBezTo>
                  <a:pt x="3526789" y="2696349"/>
                  <a:pt x="3548761" y="2645549"/>
                  <a:pt x="3559556" y="2649613"/>
                </a:cubicBezTo>
                <a:cubicBezTo>
                  <a:pt x="3561715" y="2711589"/>
                  <a:pt x="3599307" y="2745879"/>
                  <a:pt x="3632200" y="2742323"/>
                </a:cubicBezTo>
                <a:cubicBezTo>
                  <a:pt x="3620262" y="2756801"/>
                  <a:pt x="3609594" y="2760738"/>
                  <a:pt x="3600196" y="2758325"/>
                </a:cubicBezTo>
                <a:cubicBezTo>
                  <a:pt x="3590798" y="2755912"/>
                  <a:pt x="3582797" y="2746768"/>
                  <a:pt x="3572891" y="2739148"/>
                </a:cubicBezTo>
                <a:cubicBezTo>
                  <a:pt x="3554857" y="2721495"/>
                  <a:pt x="3532886" y="2703715"/>
                  <a:pt x="3509391" y="2726448"/>
                </a:cubicBezTo>
                <a:cubicBezTo>
                  <a:pt x="3506851" y="2738259"/>
                  <a:pt x="3504692" y="2784106"/>
                  <a:pt x="3524885" y="2741815"/>
                </a:cubicBezTo>
                <a:cubicBezTo>
                  <a:pt x="3507867" y="2779915"/>
                  <a:pt x="3499485" y="2773819"/>
                  <a:pt x="3495167" y="2754515"/>
                </a:cubicBezTo>
                <a:cubicBezTo>
                  <a:pt x="3490781" y="2733943"/>
                  <a:pt x="3488778" y="2712935"/>
                  <a:pt x="3489198" y="2691904"/>
                </a:cubicBezTo>
                <a:cubicBezTo>
                  <a:pt x="3472307" y="2698762"/>
                  <a:pt x="3486785" y="2725813"/>
                  <a:pt x="3464687" y="2756674"/>
                </a:cubicBezTo>
                <a:cubicBezTo>
                  <a:pt x="3457448" y="2746387"/>
                  <a:pt x="3476244" y="2710446"/>
                  <a:pt x="3472688" y="2695841"/>
                </a:cubicBezTo>
                <a:cubicBezTo>
                  <a:pt x="3443478" y="2702064"/>
                  <a:pt x="3416681" y="2690126"/>
                  <a:pt x="3386709" y="2728861"/>
                </a:cubicBezTo>
                <a:cubicBezTo>
                  <a:pt x="3397250" y="2685173"/>
                  <a:pt x="3393186" y="2689491"/>
                  <a:pt x="3375279" y="2690761"/>
                </a:cubicBezTo>
                <a:cubicBezTo>
                  <a:pt x="3394710" y="2654313"/>
                  <a:pt x="3391789" y="2649613"/>
                  <a:pt x="3386455" y="2645549"/>
                </a:cubicBezTo>
                <a:cubicBezTo>
                  <a:pt x="3381121" y="2641486"/>
                  <a:pt x="3373755" y="2639580"/>
                  <a:pt x="3385312" y="2606179"/>
                </a:cubicBezTo>
                <a:cubicBezTo>
                  <a:pt x="3379747" y="2612041"/>
                  <a:pt x="3372170" y="2615580"/>
                  <a:pt x="3364103" y="2616085"/>
                </a:cubicBezTo>
                <a:cubicBezTo>
                  <a:pt x="3359849" y="2616383"/>
                  <a:pt x="3355574" y="2616083"/>
                  <a:pt x="3351403" y="2615196"/>
                </a:cubicBezTo>
                <a:cubicBezTo>
                  <a:pt x="3347159" y="2614550"/>
                  <a:pt x="3343069" y="2613129"/>
                  <a:pt x="3339338" y="2611005"/>
                </a:cubicBezTo>
                <a:cubicBezTo>
                  <a:pt x="3330948" y="2605904"/>
                  <a:pt x="3324851" y="2597760"/>
                  <a:pt x="3322320" y="2588272"/>
                </a:cubicBezTo>
                <a:cubicBezTo>
                  <a:pt x="3318533" y="2574456"/>
                  <a:pt x="3318931" y="2559826"/>
                  <a:pt x="3323463" y="2546235"/>
                </a:cubicBezTo>
                <a:cubicBezTo>
                  <a:pt x="3312160" y="2537599"/>
                  <a:pt x="3304667" y="2558173"/>
                  <a:pt x="3298825" y="2592844"/>
                </a:cubicBezTo>
                <a:cubicBezTo>
                  <a:pt x="3298825" y="2576461"/>
                  <a:pt x="3293364" y="2569095"/>
                  <a:pt x="3286125" y="2565666"/>
                </a:cubicBezTo>
                <a:cubicBezTo>
                  <a:pt x="3277836" y="2563485"/>
                  <a:pt x="3269177" y="2563096"/>
                  <a:pt x="3260725" y="2564523"/>
                </a:cubicBezTo>
                <a:cubicBezTo>
                  <a:pt x="3252334" y="2565685"/>
                  <a:pt x="3243881" y="2562867"/>
                  <a:pt x="3237865" y="2556903"/>
                </a:cubicBezTo>
                <a:cubicBezTo>
                  <a:pt x="3231769" y="2550299"/>
                  <a:pt x="3227959" y="2537218"/>
                  <a:pt x="3228467" y="2512453"/>
                </a:cubicBezTo>
                <a:cubicBezTo>
                  <a:pt x="3223080" y="2528271"/>
                  <a:pt x="3210258" y="2540427"/>
                  <a:pt x="3194177" y="2544965"/>
                </a:cubicBezTo>
                <a:cubicBezTo>
                  <a:pt x="3182747" y="2548521"/>
                  <a:pt x="3173222" y="2546997"/>
                  <a:pt x="3170682" y="2551188"/>
                </a:cubicBezTo>
                <a:cubicBezTo>
                  <a:pt x="3168617" y="2543465"/>
                  <a:pt x="3163779" y="2536774"/>
                  <a:pt x="3157093" y="2532392"/>
                </a:cubicBezTo>
                <a:cubicBezTo>
                  <a:pt x="3149445" y="2527860"/>
                  <a:pt x="3140528" y="2525942"/>
                  <a:pt x="3131693" y="2526932"/>
                </a:cubicBezTo>
                <a:cubicBezTo>
                  <a:pt x="3121335" y="2527428"/>
                  <a:pt x="3111524" y="2531723"/>
                  <a:pt x="3104134" y="2538996"/>
                </a:cubicBezTo>
                <a:cubicBezTo>
                  <a:pt x="3094353" y="2549049"/>
                  <a:pt x="3087465" y="2561553"/>
                  <a:pt x="3084195" y="2575192"/>
                </a:cubicBezTo>
                <a:cubicBezTo>
                  <a:pt x="3031686" y="2576471"/>
                  <a:pt x="2981243" y="2595903"/>
                  <a:pt x="2941447" y="2630182"/>
                </a:cubicBezTo>
                <a:cubicBezTo>
                  <a:pt x="2902420" y="2664139"/>
                  <a:pt x="2869701" y="2704726"/>
                  <a:pt x="2844800" y="2750070"/>
                </a:cubicBezTo>
                <a:cubicBezTo>
                  <a:pt x="2819400" y="2794012"/>
                  <a:pt x="2799588" y="2838970"/>
                  <a:pt x="2778252" y="2877070"/>
                </a:cubicBezTo>
                <a:cubicBezTo>
                  <a:pt x="2759010" y="2915178"/>
                  <a:pt x="2731292" y="2948370"/>
                  <a:pt x="2697226" y="2974098"/>
                </a:cubicBezTo>
                <a:cubicBezTo>
                  <a:pt x="2691521" y="2968314"/>
                  <a:pt x="2687182" y="2961328"/>
                  <a:pt x="2684526" y="2953651"/>
                </a:cubicBezTo>
                <a:cubicBezTo>
                  <a:pt x="2683294" y="2949341"/>
                  <a:pt x="2683989" y="2944710"/>
                  <a:pt x="2686431" y="2940951"/>
                </a:cubicBezTo>
                <a:cubicBezTo>
                  <a:pt x="2690241" y="2934093"/>
                  <a:pt x="2696464" y="2928251"/>
                  <a:pt x="2692019" y="2916440"/>
                </a:cubicBezTo>
                <a:cubicBezTo>
                  <a:pt x="2678596" y="2904940"/>
                  <a:pt x="2662155" y="2897535"/>
                  <a:pt x="2644648" y="2895104"/>
                </a:cubicBezTo>
                <a:cubicBezTo>
                  <a:pt x="2627374" y="2891512"/>
                  <a:pt x="2613694" y="2878326"/>
                  <a:pt x="2609469" y="2861195"/>
                </a:cubicBezTo>
                <a:cubicBezTo>
                  <a:pt x="2605860" y="2864791"/>
                  <a:pt x="2602743" y="2868847"/>
                  <a:pt x="2600198" y="2873260"/>
                </a:cubicBezTo>
                <a:cubicBezTo>
                  <a:pt x="2598091" y="2877783"/>
                  <a:pt x="2596596" y="2882566"/>
                  <a:pt x="2595753" y="2887484"/>
                </a:cubicBezTo>
                <a:cubicBezTo>
                  <a:pt x="2594048" y="2896956"/>
                  <a:pt x="2593198" y="2906562"/>
                  <a:pt x="2593213" y="2916186"/>
                </a:cubicBezTo>
                <a:cubicBezTo>
                  <a:pt x="2594056" y="2924971"/>
                  <a:pt x="2594056" y="2933817"/>
                  <a:pt x="2593213" y="2942602"/>
                </a:cubicBezTo>
                <a:cubicBezTo>
                  <a:pt x="2592063" y="2949898"/>
                  <a:pt x="2588375" y="2956554"/>
                  <a:pt x="2582799" y="2961398"/>
                </a:cubicBezTo>
                <a:cubicBezTo>
                  <a:pt x="2509647" y="2913646"/>
                  <a:pt x="2586736" y="2917329"/>
                  <a:pt x="2517013" y="2880753"/>
                </a:cubicBezTo>
                <a:cubicBezTo>
                  <a:pt x="2527173" y="2877578"/>
                  <a:pt x="2528570" y="2869577"/>
                  <a:pt x="2526030" y="2858909"/>
                </a:cubicBezTo>
                <a:cubicBezTo>
                  <a:pt x="2522238" y="2845731"/>
                  <a:pt x="2517132" y="2832967"/>
                  <a:pt x="2510790" y="2820809"/>
                </a:cubicBezTo>
                <a:cubicBezTo>
                  <a:pt x="2503790" y="2806975"/>
                  <a:pt x="2498216" y="2792464"/>
                  <a:pt x="2494153" y="2777502"/>
                </a:cubicBezTo>
                <a:cubicBezTo>
                  <a:pt x="2490637" y="2765945"/>
                  <a:pt x="2493486" y="2753390"/>
                  <a:pt x="2501646" y="2744482"/>
                </a:cubicBezTo>
                <a:cubicBezTo>
                  <a:pt x="2489639" y="2744747"/>
                  <a:pt x="2477994" y="2748643"/>
                  <a:pt x="2468245" y="2755658"/>
                </a:cubicBezTo>
                <a:cubicBezTo>
                  <a:pt x="2459355" y="2762643"/>
                  <a:pt x="2451354" y="2771025"/>
                  <a:pt x="2441575" y="2777883"/>
                </a:cubicBezTo>
                <a:cubicBezTo>
                  <a:pt x="2431078" y="2785882"/>
                  <a:pt x="2418858" y="2791318"/>
                  <a:pt x="2405888" y="2793758"/>
                </a:cubicBezTo>
                <a:cubicBezTo>
                  <a:pt x="2385020" y="2795904"/>
                  <a:pt x="2363934" y="2794007"/>
                  <a:pt x="2343785" y="2788170"/>
                </a:cubicBezTo>
                <a:cubicBezTo>
                  <a:pt x="2335901" y="2766223"/>
                  <a:pt x="2319710" y="2748253"/>
                  <a:pt x="2298700" y="2738132"/>
                </a:cubicBezTo>
                <a:cubicBezTo>
                  <a:pt x="2301875" y="2718193"/>
                  <a:pt x="2308606" y="2698381"/>
                  <a:pt x="2312670" y="2677934"/>
                </a:cubicBezTo>
                <a:cubicBezTo>
                  <a:pt x="2318249" y="2654742"/>
                  <a:pt x="2316155" y="2630366"/>
                  <a:pt x="2306701" y="2608465"/>
                </a:cubicBezTo>
                <a:cubicBezTo>
                  <a:pt x="2294740" y="2612770"/>
                  <a:pt x="2283953" y="2619816"/>
                  <a:pt x="2275205" y="2629039"/>
                </a:cubicBezTo>
                <a:cubicBezTo>
                  <a:pt x="2270215" y="2633872"/>
                  <a:pt x="2265667" y="2639143"/>
                  <a:pt x="2261616" y="2644787"/>
                </a:cubicBezTo>
                <a:cubicBezTo>
                  <a:pt x="2257769" y="2650968"/>
                  <a:pt x="2254292" y="2657372"/>
                  <a:pt x="2251202" y="2663964"/>
                </a:cubicBezTo>
                <a:cubicBezTo>
                  <a:pt x="2238530" y="2689023"/>
                  <a:pt x="2233245" y="2717168"/>
                  <a:pt x="2235962" y="2745117"/>
                </a:cubicBezTo>
                <a:cubicBezTo>
                  <a:pt x="2264537" y="2768993"/>
                  <a:pt x="2314702" y="2771787"/>
                  <a:pt x="2300478" y="2755277"/>
                </a:cubicBezTo>
                <a:cubicBezTo>
                  <a:pt x="2335022" y="2770390"/>
                  <a:pt x="2287778" y="2809252"/>
                  <a:pt x="2312289" y="2837573"/>
                </a:cubicBezTo>
                <a:cubicBezTo>
                  <a:pt x="2344928" y="2864116"/>
                  <a:pt x="2353310" y="2853448"/>
                  <a:pt x="2367153" y="2875673"/>
                </a:cubicBezTo>
                <a:cubicBezTo>
                  <a:pt x="2359915" y="2886024"/>
                  <a:pt x="2355256" y="2897954"/>
                  <a:pt x="2353564" y="2910471"/>
                </a:cubicBezTo>
                <a:cubicBezTo>
                  <a:pt x="2351912" y="2922734"/>
                  <a:pt x="2351912" y="2935164"/>
                  <a:pt x="2353564" y="2947428"/>
                </a:cubicBezTo>
                <a:cubicBezTo>
                  <a:pt x="2355895" y="2960361"/>
                  <a:pt x="2359206" y="2973098"/>
                  <a:pt x="2363470" y="2985528"/>
                </a:cubicBezTo>
                <a:cubicBezTo>
                  <a:pt x="2365629" y="2991751"/>
                  <a:pt x="2367661" y="2998228"/>
                  <a:pt x="2370328" y="3004070"/>
                </a:cubicBezTo>
                <a:lnTo>
                  <a:pt x="2378837" y="3022612"/>
                </a:lnTo>
                <a:cubicBezTo>
                  <a:pt x="2384552" y="3035312"/>
                  <a:pt x="2390267" y="3046742"/>
                  <a:pt x="2395347" y="3058172"/>
                </a:cubicBezTo>
                <a:cubicBezTo>
                  <a:pt x="2401075" y="3069216"/>
                  <a:pt x="2406163" y="3080580"/>
                  <a:pt x="2410587" y="3092208"/>
                </a:cubicBezTo>
                <a:cubicBezTo>
                  <a:pt x="2412567" y="3097466"/>
                  <a:pt x="2414179" y="3102856"/>
                  <a:pt x="2415413" y="3108337"/>
                </a:cubicBezTo>
                <a:cubicBezTo>
                  <a:pt x="2417073" y="3113571"/>
                  <a:pt x="2418347" y="3118919"/>
                  <a:pt x="2419223" y="3124339"/>
                </a:cubicBezTo>
                <a:cubicBezTo>
                  <a:pt x="2420651" y="3134595"/>
                  <a:pt x="2420090" y="3145029"/>
                  <a:pt x="2417572" y="3155073"/>
                </a:cubicBezTo>
                <a:cubicBezTo>
                  <a:pt x="2452878" y="3175647"/>
                  <a:pt x="2476881" y="3194189"/>
                  <a:pt x="2534285" y="3212223"/>
                </a:cubicBezTo>
                <a:cubicBezTo>
                  <a:pt x="2533191" y="3218941"/>
                  <a:pt x="2532639" y="3225736"/>
                  <a:pt x="2532634" y="3232543"/>
                </a:cubicBezTo>
                <a:cubicBezTo>
                  <a:pt x="2532634" y="3239020"/>
                  <a:pt x="2531491" y="3245243"/>
                  <a:pt x="2531618" y="3251212"/>
                </a:cubicBezTo>
                <a:cubicBezTo>
                  <a:pt x="2533015" y="3263912"/>
                  <a:pt x="2532761" y="3274707"/>
                  <a:pt x="2534793" y="3286010"/>
                </a:cubicBezTo>
                <a:lnTo>
                  <a:pt x="2538095" y="3303028"/>
                </a:lnTo>
                <a:cubicBezTo>
                  <a:pt x="2538919" y="3308791"/>
                  <a:pt x="2540193" y="3314481"/>
                  <a:pt x="2541905" y="3320046"/>
                </a:cubicBezTo>
                <a:cubicBezTo>
                  <a:pt x="2543683" y="3325888"/>
                  <a:pt x="2545334" y="3331730"/>
                  <a:pt x="2546858" y="3337826"/>
                </a:cubicBezTo>
                <a:lnTo>
                  <a:pt x="2549271" y="3346970"/>
                </a:lnTo>
                <a:lnTo>
                  <a:pt x="2552827" y="3356622"/>
                </a:lnTo>
                <a:cubicBezTo>
                  <a:pt x="2580513" y="3356622"/>
                  <a:pt x="2579878" y="3353193"/>
                  <a:pt x="2576576" y="3349002"/>
                </a:cubicBezTo>
                <a:cubicBezTo>
                  <a:pt x="2573274" y="3344810"/>
                  <a:pt x="2568702" y="3339858"/>
                  <a:pt x="2586609" y="3338207"/>
                </a:cubicBezTo>
                <a:cubicBezTo>
                  <a:pt x="2612009" y="3340747"/>
                  <a:pt x="2591181" y="3349510"/>
                  <a:pt x="2622296" y="3350907"/>
                </a:cubicBezTo>
                <a:cubicBezTo>
                  <a:pt x="2625036" y="3341667"/>
                  <a:pt x="2624360" y="3331749"/>
                  <a:pt x="2620391" y="3322967"/>
                </a:cubicBezTo>
                <a:cubicBezTo>
                  <a:pt x="2617423" y="3314242"/>
                  <a:pt x="2612858" y="3306146"/>
                  <a:pt x="2606929" y="3299091"/>
                </a:cubicBezTo>
                <a:cubicBezTo>
                  <a:pt x="2600071" y="3290963"/>
                  <a:pt x="2594991" y="3283470"/>
                  <a:pt x="2588514" y="3274961"/>
                </a:cubicBezTo>
                <a:cubicBezTo>
                  <a:pt x="2581982" y="3266868"/>
                  <a:pt x="2576793" y="3257777"/>
                  <a:pt x="2573147" y="3248037"/>
                </a:cubicBezTo>
                <a:cubicBezTo>
                  <a:pt x="2611882" y="3263277"/>
                  <a:pt x="2605786" y="3277882"/>
                  <a:pt x="2665857" y="3290455"/>
                </a:cubicBezTo>
                <a:cubicBezTo>
                  <a:pt x="2667165" y="3301493"/>
                  <a:pt x="2665815" y="3312684"/>
                  <a:pt x="2661920" y="3323094"/>
                </a:cubicBezTo>
                <a:cubicBezTo>
                  <a:pt x="2659507" y="3328555"/>
                  <a:pt x="2658491" y="3334524"/>
                  <a:pt x="2655570" y="3340366"/>
                </a:cubicBezTo>
                <a:cubicBezTo>
                  <a:pt x="2652429" y="3346315"/>
                  <a:pt x="2649589" y="3352419"/>
                  <a:pt x="2647061" y="3358654"/>
                </a:cubicBezTo>
                <a:cubicBezTo>
                  <a:pt x="2628493" y="3356692"/>
                  <a:pt x="2609727" y="3357895"/>
                  <a:pt x="2591562" y="3362210"/>
                </a:cubicBezTo>
                <a:cubicBezTo>
                  <a:pt x="2593340" y="3365131"/>
                  <a:pt x="2604262" y="3366147"/>
                  <a:pt x="2602738" y="3369449"/>
                </a:cubicBezTo>
                <a:cubicBezTo>
                  <a:pt x="2618359" y="3369449"/>
                  <a:pt x="2615438" y="3363988"/>
                  <a:pt x="2619121" y="3360305"/>
                </a:cubicBezTo>
                <a:cubicBezTo>
                  <a:pt x="2621760" y="3370102"/>
                  <a:pt x="2625421" y="3379594"/>
                  <a:pt x="2630043" y="3388626"/>
                </a:cubicBezTo>
                <a:cubicBezTo>
                  <a:pt x="2634615" y="3397770"/>
                  <a:pt x="2637282" y="3407041"/>
                  <a:pt x="2641600" y="3416058"/>
                </a:cubicBezTo>
                <a:cubicBezTo>
                  <a:pt x="2643447" y="3420573"/>
                  <a:pt x="2644686" y="3425313"/>
                  <a:pt x="2645283" y="3430155"/>
                </a:cubicBezTo>
                <a:cubicBezTo>
                  <a:pt x="2646331" y="3435055"/>
                  <a:pt x="2647052" y="3440019"/>
                  <a:pt x="2647442" y="3445014"/>
                </a:cubicBezTo>
                <a:cubicBezTo>
                  <a:pt x="2647452" y="3450566"/>
                  <a:pt x="2646856" y="3456102"/>
                  <a:pt x="2645664" y="3461524"/>
                </a:cubicBezTo>
                <a:cubicBezTo>
                  <a:pt x="2645002" y="3467899"/>
                  <a:pt x="2643419" y="3474145"/>
                  <a:pt x="2640965" y="3480066"/>
                </a:cubicBezTo>
                <a:cubicBezTo>
                  <a:pt x="2632480" y="3480109"/>
                  <a:pt x="2624003" y="3480575"/>
                  <a:pt x="2615565" y="3481463"/>
                </a:cubicBezTo>
                <a:cubicBezTo>
                  <a:pt x="2616348" y="3484410"/>
                  <a:pt x="2616817" y="3487433"/>
                  <a:pt x="2616962" y="3490479"/>
                </a:cubicBezTo>
                <a:cubicBezTo>
                  <a:pt x="2616962" y="3493527"/>
                  <a:pt x="2617978" y="3496321"/>
                  <a:pt x="2618105" y="3499243"/>
                </a:cubicBezTo>
                <a:cubicBezTo>
                  <a:pt x="2618276" y="3505270"/>
                  <a:pt x="2617636" y="3511293"/>
                  <a:pt x="2616200" y="3517150"/>
                </a:cubicBezTo>
                <a:cubicBezTo>
                  <a:pt x="2615057" y="3523246"/>
                  <a:pt x="2614422" y="3529088"/>
                  <a:pt x="2612771" y="3535310"/>
                </a:cubicBezTo>
                <a:cubicBezTo>
                  <a:pt x="2610970" y="3541530"/>
                  <a:pt x="2609529" y="3547848"/>
                  <a:pt x="2608453" y="3554233"/>
                </a:cubicBezTo>
                <a:cubicBezTo>
                  <a:pt x="2605638" y="3567004"/>
                  <a:pt x="2605293" y="3580195"/>
                  <a:pt x="2607437" y="3593095"/>
                </a:cubicBezTo>
                <a:cubicBezTo>
                  <a:pt x="2608061" y="3596397"/>
                  <a:pt x="2608866" y="3599661"/>
                  <a:pt x="2609850" y="3602874"/>
                </a:cubicBezTo>
                <a:lnTo>
                  <a:pt x="2611374" y="3607954"/>
                </a:lnTo>
                <a:cubicBezTo>
                  <a:pt x="2612136" y="3609478"/>
                  <a:pt x="2613025" y="3611002"/>
                  <a:pt x="2613914" y="3612526"/>
                </a:cubicBezTo>
                <a:cubicBezTo>
                  <a:pt x="2617962" y="3619143"/>
                  <a:pt x="2622640" y="3625352"/>
                  <a:pt x="2627884" y="3631068"/>
                </a:cubicBezTo>
                <a:cubicBezTo>
                  <a:pt x="2593086" y="3615574"/>
                  <a:pt x="2573782" y="3576585"/>
                  <a:pt x="2564384" y="3537596"/>
                </a:cubicBezTo>
                <a:cubicBezTo>
                  <a:pt x="2554987" y="3498607"/>
                  <a:pt x="2555367" y="3459237"/>
                  <a:pt x="2545080" y="3435996"/>
                </a:cubicBezTo>
                <a:cubicBezTo>
                  <a:pt x="2542935" y="3442941"/>
                  <a:pt x="2541280" y="3450028"/>
                  <a:pt x="2540127" y="3457205"/>
                </a:cubicBezTo>
                <a:cubicBezTo>
                  <a:pt x="2538984" y="3464190"/>
                  <a:pt x="2536698" y="3471683"/>
                  <a:pt x="2535682" y="3478922"/>
                </a:cubicBezTo>
                <a:cubicBezTo>
                  <a:pt x="2534539" y="3493400"/>
                  <a:pt x="2531110" y="3508767"/>
                  <a:pt x="2531364" y="3523753"/>
                </a:cubicBezTo>
                <a:lnTo>
                  <a:pt x="2530602" y="3535183"/>
                </a:lnTo>
                <a:lnTo>
                  <a:pt x="2530602" y="3541025"/>
                </a:lnTo>
                <a:lnTo>
                  <a:pt x="2530602" y="3546740"/>
                </a:lnTo>
                <a:cubicBezTo>
                  <a:pt x="2530602" y="3554360"/>
                  <a:pt x="2530602" y="3562107"/>
                  <a:pt x="2530602" y="3569981"/>
                </a:cubicBezTo>
                <a:cubicBezTo>
                  <a:pt x="2530602" y="3577855"/>
                  <a:pt x="2532126" y="3585475"/>
                  <a:pt x="2532507" y="3593476"/>
                </a:cubicBezTo>
                <a:lnTo>
                  <a:pt x="2533269" y="3605414"/>
                </a:lnTo>
                <a:cubicBezTo>
                  <a:pt x="2533269" y="3609351"/>
                  <a:pt x="2534666" y="3613161"/>
                  <a:pt x="2535174" y="3617098"/>
                </a:cubicBezTo>
                <a:cubicBezTo>
                  <a:pt x="2544657" y="3682053"/>
                  <a:pt x="2565326" y="3744874"/>
                  <a:pt x="2596261" y="3802772"/>
                </a:cubicBezTo>
                <a:cubicBezTo>
                  <a:pt x="2601950" y="3811967"/>
                  <a:pt x="2610085" y="3819398"/>
                  <a:pt x="2619756" y="3824235"/>
                </a:cubicBezTo>
                <a:cubicBezTo>
                  <a:pt x="2630043" y="3829188"/>
                  <a:pt x="2640584" y="3833506"/>
                  <a:pt x="2649855" y="3838586"/>
                </a:cubicBezTo>
                <a:cubicBezTo>
                  <a:pt x="2659439" y="3842017"/>
                  <a:pt x="2667436" y="3848839"/>
                  <a:pt x="2672334" y="3857763"/>
                </a:cubicBezTo>
                <a:cubicBezTo>
                  <a:pt x="2677985" y="3869670"/>
                  <a:pt x="2678981" y="3883259"/>
                  <a:pt x="2675128" y="3895863"/>
                </a:cubicBezTo>
                <a:cubicBezTo>
                  <a:pt x="2659623" y="3904932"/>
                  <a:pt x="2642840" y="3911611"/>
                  <a:pt x="2625344" y="3915675"/>
                </a:cubicBezTo>
                <a:cubicBezTo>
                  <a:pt x="2612657" y="3919367"/>
                  <a:pt x="2598972" y="3915639"/>
                  <a:pt x="2589911" y="3906023"/>
                </a:cubicBezTo>
                <a:cubicBezTo>
                  <a:pt x="2577211" y="3918723"/>
                  <a:pt x="2587752" y="3923168"/>
                  <a:pt x="2589911" y="3930788"/>
                </a:cubicBezTo>
                <a:cubicBezTo>
                  <a:pt x="2581051" y="3925398"/>
                  <a:pt x="2572565" y="3919415"/>
                  <a:pt x="2564511" y="3912881"/>
                </a:cubicBezTo>
                <a:cubicBezTo>
                  <a:pt x="2559685" y="3908309"/>
                  <a:pt x="2554732" y="3903229"/>
                  <a:pt x="2549525" y="3897895"/>
                </a:cubicBezTo>
                <a:cubicBezTo>
                  <a:pt x="2543887" y="3892471"/>
                  <a:pt x="2538783" y="3886517"/>
                  <a:pt x="2534285" y="3880115"/>
                </a:cubicBezTo>
                <a:cubicBezTo>
                  <a:pt x="2524441" y="3867093"/>
                  <a:pt x="2516882" y="3852492"/>
                  <a:pt x="2511933" y="3836935"/>
                </a:cubicBezTo>
                <a:cubicBezTo>
                  <a:pt x="2509503" y="3829368"/>
                  <a:pt x="2507802" y="3821586"/>
                  <a:pt x="2506853" y="3813695"/>
                </a:cubicBezTo>
                <a:cubicBezTo>
                  <a:pt x="2506576" y="3805641"/>
                  <a:pt x="2507258" y="3797584"/>
                  <a:pt x="2508885" y="3789691"/>
                </a:cubicBezTo>
                <a:cubicBezTo>
                  <a:pt x="2535555" y="3772165"/>
                  <a:pt x="2526792" y="3783722"/>
                  <a:pt x="2519807" y="3795788"/>
                </a:cubicBezTo>
                <a:cubicBezTo>
                  <a:pt x="2516251" y="3801757"/>
                  <a:pt x="2512949" y="3808488"/>
                  <a:pt x="2514981" y="3810139"/>
                </a:cubicBezTo>
                <a:cubicBezTo>
                  <a:pt x="2517013" y="3811790"/>
                  <a:pt x="2524125" y="3810139"/>
                  <a:pt x="2540381" y="3800868"/>
                </a:cubicBezTo>
                <a:cubicBezTo>
                  <a:pt x="2543195" y="3797039"/>
                  <a:pt x="2545303" y="3792738"/>
                  <a:pt x="2546604" y="3788168"/>
                </a:cubicBezTo>
                <a:cubicBezTo>
                  <a:pt x="2547810" y="3784879"/>
                  <a:pt x="2548117" y="3781328"/>
                  <a:pt x="2547493" y="3777881"/>
                </a:cubicBezTo>
                <a:cubicBezTo>
                  <a:pt x="2545708" y="3771593"/>
                  <a:pt x="2541973" y="3766034"/>
                  <a:pt x="2536825" y="3762006"/>
                </a:cubicBezTo>
                <a:cubicBezTo>
                  <a:pt x="2530775" y="3757047"/>
                  <a:pt x="2525584" y="3751126"/>
                  <a:pt x="2521458" y="3744479"/>
                </a:cubicBezTo>
                <a:cubicBezTo>
                  <a:pt x="2519158" y="3740872"/>
                  <a:pt x="2517324" y="3736989"/>
                  <a:pt x="2515997" y="3732922"/>
                </a:cubicBezTo>
                <a:cubicBezTo>
                  <a:pt x="2514280" y="3728256"/>
                  <a:pt x="2513798" y="3723225"/>
                  <a:pt x="2514600" y="3718318"/>
                </a:cubicBezTo>
                <a:cubicBezTo>
                  <a:pt x="2501900" y="3711333"/>
                  <a:pt x="2495677" y="3722382"/>
                  <a:pt x="2465959" y="3737621"/>
                </a:cubicBezTo>
                <a:cubicBezTo>
                  <a:pt x="2464181" y="3730256"/>
                  <a:pt x="2462403" y="3723016"/>
                  <a:pt x="2460371" y="3715777"/>
                </a:cubicBezTo>
                <a:cubicBezTo>
                  <a:pt x="2488946" y="3700664"/>
                  <a:pt x="2458974" y="3738510"/>
                  <a:pt x="2499868" y="3711587"/>
                </a:cubicBezTo>
                <a:cubicBezTo>
                  <a:pt x="2502747" y="3705046"/>
                  <a:pt x="2504630" y="3698111"/>
                  <a:pt x="2505456" y="3691013"/>
                </a:cubicBezTo>
                <a:cubicBezTo>
                  <a:pt x="2506617" y="3684904"/>
                  <a:pt x="2506917" y="3678663"/>
                  <a:pt x="2506345" y="3672471"/>
                </a:cubicBezTo>
                <a:cubicBezTo>
                  <a:pt x="2505601" y="3666821"/>
                  <a:pt x="2504062" y="3661306"/>
                  <a:pt x="2501773" y="3656088"/>
                </a:cubicBezTo>
                <a:cubicBezTo>
                  <a:pt x="2500008" y="3650745"/>
                  <a:pt x="2497887" y="3645526"/>
                  <a:pt x="2495423" y="3640466"/>
                </a:cubicBezTo>
                <a:cubicBezTo>
                  <a:pt x="2492756" y="3635387"/>
                  <a:pt x="2489835" y="3630433"/>
                  <a:pt x="2486660" y="3625481"/>
                </a:cubicBezTo>
                <a:cubicBezTo>
                  <a:pt x="2483485" y="3620528"/>
                  <a:pt x="2481580" y="3615194"/>
                  <a:pt x="2478913" y="3610114"/>
                </a:cubicBezTo>
                <a:cubicBezTo>
                  <a:pt x="2476246" y="3605034"/>
                  <a:pt x="2474087" y="3599827"/>
                  <a:pt x="2472182" y="3594620"/>
                </a:cubicBezTo>
                <a:cubicBezTo>
                  <a:pt x="2470516" y="3589361"/>
                  <a:pt x="2469659" y="3583880"/>
                  <a:pt x="2469642" y="3578364"/>
                </a:cubicBezTo>
                <a:cubicBezTo>
                  <a:pt x="2428494" y="3603764"/>
                  <a:pt x="2415159" y="3625735"/>
                  <a:pt x="2417953" y="3641864"/>
                </a:cubicBezTo>
                <a:cubicBezTo>
                  <a:pt x="2418969" y="3649865"/>
                  <a:pt x="2426589" y="3655453"/>
                  <a:pt x="2436622" y="3659771"/>
                </a:cubicBezTo>
                <a:cubicBezTo>
                  <a:pt x="2449671" y="3664594"/>
                  <a:pt x="2463477" y="3667046"/>
                  <a:pt x="2477389" y="3667010"/>
                </a:cubicBezTo>
                <a:cubicBezTo>
                  <a:pt x="2474595" y="3687838"/>
                  <a:pt x="2478405" y="3692410"/>
                  <a:pt x="2471420" y="3706507"/>
                </a:cubicBezTo>
                <a:cubicBezTo>
                  <a:pt x="2441858" y="3709322"/>
                  <a:pt x="2412399" y="3700173"/>
                  <a:pt x="2389632" y="3681107"/>
                </a:cubicBezTo>
                <a:cubicBezTo>
                  <a:pt x="2365347" y="3662099"/>
                  <a:pt x="2335248" y="3652052"/>
                  <a:pt x="2304415" y="3652659"/>
                </a:cubicBezTo>
                <a:cubicBezTo>
                  <a:pt x="2353437" y="3631450"/>
                  <a:pt x="2340991" y="3612019"/>
                  <a:pt x="2326132" y="3595636"/>
                </a:cubicBezTo>
                <a:cubicBezTo>
                  <a:pt x="2374138" y="3577983"/>
                  <a:pt x="2384933" y="3615321"/>
                  <a:pt x="2391283" y="3580523"/>
                </a:cubicBezTo>
                <a:cubicBezTo>
                  <a:pt x="2440178" y="3572395"/>
                  <a:pt x="2393188" y="3596017"/>
                  <a:pt x="2418207" y="3596525"/>
                </a:cubicBezTo>
                <a:cubicBezTo>
                  <a:pt x="2485898" y="3566426"/>
                  <a:pt x="2461133" y="3558425"/>
                  <a:pt x="2427859" y="3546995"/>
                </a:cubicBezTo>
                <a:cubicBezTo>
                  <a:pt x="2419350" y="3544201"/>
                  <a:pt x="2410079" y="3541153"/>
                  <a:pt x="2401443" y="3537851"/>
                </a:cubicBezTo>
                <a:cubicBezTo>
                  <a:pt x="2393799" y="3535042"/>
                  <a:pt x="2386577" y="3531196"/>
                  <a:pt x="2379980" y="3526421"/>
                </a:cubicBezTo>
                <a:cubicBezTo>
                  <a:pt x="2368931" y="3517912"/>
                  <a:pt x="2364613" y="3507879"/>
                  <a:pt x="2379980" y="3495941"/>
                </a:cubicBezTo>
                <a:cubicBezTo>
                  <a:pt x="2386838" y="3484257"/>
                  <a:pt x="2319909" y="3505466"/>
                  <a:pt x="2341880" y="3486289"/>
                </a:cubicBezTo>
                <a:cubicBezTo>
                  <a:pt x="2382139" y="3487813"/>
                  <a:pt x="2382012" y="3476891"/>
                  <a:pt x="2368550" y="3464318"/>
                </a:cubicBezTo>
                <a:cubicBezTo>
                  <a:pt x="2354420" y="3451147"/>
                  <a:pt x="2338824" y="3439641"/>
                  <a:pt x="2322068" y="3430028"/>
                </a:cubicBezTo>
                <a:cubicBezTo>
                  <a:pt x="2284603" y="3430028"/>
                  <a:pt x="2282317" y="3443490"/>
                  <a:pt x="2278888" y="3456825"/>
                </a:cubicBezTo>
                <a:cubicBezTo>
                  <a:pt x="2265780" y="3445839"/>
                  <a:pt x="2251204" y="3436734"/>
                  <a:pt x="2235581" y="3429774"/>
                </a:cubicBezTo>
                <a:cubicBezTo>
                  <a:pt x="2220214" y="3420757"/>
                  <a:pt x="2208022" y="3410089"/>
                  <a:pt x="2208276" y="3394340"/>
                </a:cubicBezTo>
                <a:cubicBezTo>
                  <a:pt x="2178304" y="3398024"/>
                  <a:pt x="2178177" y="3407040"/>
                  <a:pt x="2181098" y="3416819"/>
                </a:cubicBezTo>
                <a:cubicBezTo>
                  <a:pt x="2182957" y="3421535"/>
                  <a:pt x="2184113" y="3426499"/>
                  <a:pt x="2184527" y="3431551"/>
                </a:cubicBezTo>
                <a:cubicBezTo>
                  <a:pt x="2184527" y="3436377"/>
                  <a:pt x="2182368" y="3441076"/>
                  <a:pt x="2174240" y="3445267"/>
                </a:cubicBezTo>
                <a:cubicBezTo>
                  <a:pt x="2158692" y="3434453"/>
                  <a:pt x="2148341" y="3417661"/>
                  <a:pt x="2145665" y="3398912"/>
                </a:cubicBezTo>
                <a:cubicBezTo>
                  <a:pt x="2143946" y="3391036"/>
                  <a:pt x="2141610" y="3383308"/>
                  <a:pt x="2138680" y="3375798"/>
                </a:cubicBezTo>
                <a:cubicBezTo>
                  <a:pt x="2135149" y="3366292"/>
                  <a:pt x="2129653" y="3357637"/>
                  <a:pt x="2122551" y="3350398"/>
                </a:cubicBezTo>
                <a:cubicBezTo>
                  <a:pt x="2101850" y="3359288"/>
                  <a:pt x="2097151" y="3368432"/>
                  <a:pt x="2096389" y="3378846"/>
                </a:cubicBezTo>
                <a:cubicBezTo>
                  <a:pt x="2098798" y="3391397"/>
                  <a:pt x="2099354" y="3404234"/>
                  <a:pt x="2098040" y="3416946"/>
                </a:cubicBezTo>
                <a:cubicBezTo>
                  <a:pt x="2072640" y="3403484"/>
                  <a:pt x="2059940" y="3392435"/>
                  <a:pt x="2058670" y="3382656"/>
                </a:cubicBezTo>
                <a:cubicBezTo>
                  <a:pt x="2057400" y="3372877"/>
                  <a:pt x="2066798" y="3364114"/>
                  <a:pt x="2081530" y="3354335"/>
                </a:cubicBezTo>
                <a:cubicBezTo>
                  <a:pt x="2080768" y="3346842"/>
                  <a:pt x="2058162" y="3347477"/>
                  <a:pt x="2043430" y="3345445"/>
                </a:cubicBezTo>
                <a:cubicBezTo>
                  <a:pt x="2035674" y="3349363"/>
                  <a:pt x="2029489" y="3355816"/>
                  <a:pt x="2025904" y="3363733"/>
                </a:cubicBezTo>
                <a:cubicBezTo>
                  <a:pt x="2022397" y="3371742"/>
                  <a:pt x="2020581" y="3380389"/>
                  <a:pt x="2020570" y="3389133"/>
                </a:cubicBezTo>
                <a:cubicBezTo>
                  <a:pt x="2021577" y="3407207"/>
                  <a:pt x="2019778" y="3425330"/>
                  <a:pt x="2015236" y="3442854"/>
                </a:cubicBezTo>
                <a:cubicBezTo>
                  <a:pt x="2002621" y="3438321"/>
                  <a:pt x="1989264" y="3436210"/>
                  <a:pt x="1975866" y="3436631"/>
                </a:cubicBezTo>
                <a:cubicBezTo>
                  <a:pt x="2024761" y="3482859"/>
                  <a:pt x="2026666" y="3536834"/>
                  <a:pt x="2039366" y="3589031"/>
                </a:cubicBezTo>
                <a:cubicBezTo>
                  <a:pt x="2040763" y="3595635"/>
                  <a:pt x="2042033" y="3601731"/>
                  <a:pt x="2043684" y="3608716"/>
                </a:cubicBezTo>
                <a:cubicBezTo>
                  <a:pt x="2045335" y="3615701"/>
                  <a:pt x="2047875" y="3621416"/>
                  <a:pt x="2050161" y="3627639"/>
                </a:cubicBezTo>
                <a:cubicBezTo>
                  <a:pt x="2054558" y="3639963"/>
                  <a:pt x="2060308" y="3651761"/>
                  <a:pt x="2067306" y="3662817"/>
                </a:cubicBezTo>
                <a:cubicBezTo>
                  <a:pt x="2075446" y="3673835"/>
                  <a:pt x="2085209" y="3683555"/>
                  <a:pt x="2096262" y="3691646"/>
                </a:cubicBezTo>
                <a:cubicBezTo>
                  <a:pt x="2102315" y="3695894"/>
                  <a:pt x="2108683" y="3699673"/>
                  <a:pt x="2115312" y="3702949"/>
                </a:cubicBezTo>
                <a:cubicBezTo>
                  <a:pt x="2123134" y="3706309"/>
                  <a:pt x="2131201" y="3709069"/>
                  <a:pt x="2139442" y="3711204"/>
                </a:cubicBezTo>
                <a:cubicBezTo>
                  <a:pt x="2138368" y="3722291"/>
                  <a:pt x="2139054" y="3733479"/>
                  <a:pt x="2141474" y="3744351"/>
                </a:cubicBezTo>
                <a:cubicBezTo>
                  <a:pt x="2144170" y="3754607"/>
                  <a:pt x="2148456" y="3764377"/>
                  <a:pt x="2154174" y="3773307"/>
                </a:cubicBezTo>
                <a:cubicBezTo>
                  <a:pt x="2159811" y="3782486"/>
                  <a:pt x="2166456" y="3791005"/>
                  <a:pt x="2173986" y="3798707"/>
                </a:cubicBezTo>
                <a:cubicBezTo>
                  <a:pt x="2181860" y="3806708"/>
                  <a:pt x="2190369" y="3814328"/>
                  <a:pt x="2199386" y="3821821"/>
                </a:cubicBezTo>
                <a:cubicBezTo>
                  <a:pt x="2203704" y="3825504"/>
                  <a:pt x="2207641" y="3829314"/>
                  <a:pt x="2212086" y="3832997"/>
                </a:cubicBezTo>
                <a:lnTo>
                  <a:pt x="2225802" y="3843538"/>
                </a:lnTo>
                <a:cubicBezTo>
                  <a:pt x="2234668" y="3850522"/>
                  <a:pt x="2243148" y="3857984"/>
                  <a:pt x="2251202" y="3865890"/>
                </a:cubicBezTo>
                <a:cubicBezTo>
                  <a:pt x="2259627" y="3873125"/>
                  <a:pt x="2267326" y="3881164"/>
                  <a:pt x="2274189" y="3889893"/>
                </a:cubicBezTo>
                <a:cubicBezTo>
                  <a:pt x="2277529" y="3894237"/>
                  <a:pt x="2280543" y="3898821"/>
                  <a:pt x="2283206" y="3903609"/>
                </a:cubicBezTo>
                <a:cubicBezTo>
                  <a:pt x="2286215" y="3908305"/>
                  <a:pt x="2288929" y="3913183"/>
                  <a:pt x="2291334" y="3918214"/>
                </a:cubicBezTo>
                <a:cubicBezTo>
                  <a:pt x="2328545" y="3901450"/>
                  <a:pt x="2307463" y="3890782"/>
                  <a:pt x="2344801" y="3874399"/>
                </a:cubicBezTo>
                <a:cubicBezTo>
                  <a:pt x="2350100" y="3893767"/>
                  <a:pt x="2360039" y="3911552"/>
                  <a:pt x="2373757" y="3926215"/>
                </a:cubicBezTo>
                <a:cubicBezTo>
                  <a:pt x="2380107" y="3933454"/>
                  <a:pt x="2386457" y="3940185"/>
                  <a:pt x="2393061" y="3946789"/>
                </a:cubicBezTo>
                <a:cubicBezTo>
                  <a:pt x="2399665" y="3953393"/>
                  <a:pt x="2407031" y="3959489"/>
                  <a:pt x="2413254" y="3965204"/>
                </a:cubicBezTo>
                <a:cubicBezTo>
                  <a:pt x="2425916" y="3976880"/>
                  <a:pt x="2436070" y="3991009"/>
                  <a:pt x="2443099" y="4006733"/>
                </a:cubicBezTo>
                <a:cubicBezTo>
                  <a:pt x="2444674" y="4010858"/>
                  <a:pt x="2445906" y="4015106"/>
                  <a:pt x="2446782" y="4019433"/>
                </a:cubicBezTo>
                <a:cubicBezTo>
                  <a:pt x="2447841" y="4024165"/>
                  <a:pt x="2448604" y="4028957"/>
                  <a:pt x="2449068" y="4033784"/>
                </a:cubicBezTo>
                <a:cubicBezTo>
                  <a:pt x="2449755" y="4045739"/>
                  <a:pt x="2448901" y="4057733"/>
                  <a:pt x="2446528" y="4069471"/>
                </a:cubicBezTo>
                <a:cubicBezTo>
                  <a:pt x="2430907" y="4086616"/>
                  <a:pt x="2425319" y="4082171"/>
                  <a:pt x="2420239" y="4077472"/>
                </a:cubicBezTo>
                <a:cubicBezTo>
                  <a:pt x="2400681" y="4097030"/>
                  <a:pt x="2409317" y="4108587"/>
                  <a:pt x="2403983" y="4124589"/>
                </a:cubicBezTo>
                <a:cubicBezTo>
                  <a:pt x="2418379" y="4124469"/>
                  <a:pt x="2431985" y="4131154"/>
                  <a:pt x="2440686" y="4142623"/>
                </a:cubicBezTo>
                <a:cubicBezTo>
                  <a:pt x="2447544" y="4153037"/>
                  <a:pt x="2453386" y="4166245"/>
                  <a:pt x="2466086" y="4183517"/>
                </a:cubicBezTo>
                <a:cubicBezTo>
                  <a:pt x="2459881" y="4200988"/>
                  <a:pt x="2446805" y="4215165"/>
                  <a:pt x="2429891" y="4222760"/>
                </a:cubicBezTo>
                <a:cubicBezTo>
                  <a:pt x="2426716" y="4233428"/>
                  <a:pt x="2438654" y="4239016"/>
                  <a:pt x="2445258" y="4248160"/>
                </a:cubicBezTo>
                <a:cubicBezTo>
                  <a:pt x="2451863" y="4257304"/>
                  <a:pt x="2452497" y="4269877"/>
                  <a:pt x="2425065" y="4297817"/>
                </a:cubicBezTo>
                <a:cubicBezTo>
                  <a:pt x="2427461" y="4309718"/>
                  <a:pt x="2435385" y="4319765"/>
                  <a:pt x="2446401" y="4324868"/>
                </a:cubicBezTo>
                <a:cubicBezTo>
                  <a:pt x="2456791" y="4326697"/>
                  <a:pt x="2467482" y="4324322"/>
                  <a:pt x="2476119" y="4318264"/>
                </a:cubicBezTo>
                <a:cubicBezTo>
                  <a:pt x="2497328" y="4306326"/>
                  <a:pt x="2520823" y="4282450"/>
                  <a:pt x="2542032" y="4266321"/>
                </a:cubicBezTo>
                <a:cubicBezTo>
                  <a:pt x="2558923" y="4264543"/>
                  <a:pt x="2568194" y="4288038"/>
                  <a:pt x="2580132" y="4304421"/>
                </a:cubicBezTo>
                <a:cubicBezTo>
                  <a:pt x="2582801" y="4308045"/>
                  <a:pt x="2586117" y="4311145"/>
                  <a:pt x="2589911" y="4313565"/>
                </a:cubicBezTo>
                <a:cubicBezTo>
                  <a:pt x="2593833" y="4315591"/>
                  <a:pt x="2598391" y="4316001"/>
                  <a:pt x="2602611" y="4314708"/>
                </a:cubicBezTo>
                <a:cubicBezTo>
                  <a:pt x="2611628" y="4312168"/>
                  <a:pt x="2622423" y="4302008"/>
                  <a:pt x="2636266" y="4280545"/>
                </a:cubicBezTo>
                <a:cubicBezTo>
                  <a:pt x="2642057" y="4286673"/>
                  <a:pt x="2648736" y="4291896"/>
                  <a:pt x="2656078" y="4296039"/>
                </a:cubicBezTo>
                <a:cubicBezTo>
                  <a:pt x="2662823" y="4299449"/>
                  <a:pt x="2670402" y="4300859"/>
                  <a:pt x="2677922" y="4300103"/>
                </a:cubicBezTo>
                <a:cubicBezTo>
                  <a:pt x="2692781" y="4298707"/>
                  <a:pt x="2708275" y="4288800"/>
                  <a:pt x="2724658" y="4266575"/>
                </a:cubicBezTo>
                <a:cubicBezTo>
                  <a:pt x="2738548" y="4276642"/>
                  <a:pt x="2749259" y="4290482"/>
                  <a:pt x="2755519" y="4306453"/>
                </a:cubicBezTo>
                <a:lnTo>
                  <a:pt x="2767457" y="4331853"/>
                </a:lnTo>
                <a:cubicBezTo>
                  <a:pt x="2771394" y="4340616"/>
                  <a:pt x="2775331" y="4349379"/>
                  <a:pt x="2780157" y="4357888"/>
                </a:cubicBezTo>
                <a:cubicBezTo>
                  <a:pt x="2786936" y="4373935"/>
                  <a:pt x="2798343" y="4387598"/>
                  <a:pt x="2812923" y="4397131"/>
                </a:cubicBezTo>
                <a:cubicBezTo>
                  <a:pt x="2820052" y="4401309"/>
                  <a:pt x="2828049" y="4403787"/>
                  <a:pt x="2836291" y="4404370"/>
                </a:cubicBezTo>
                <a:cubicBezTo>
                  <a:pt x="2846640" y="4403894"/>
                  <a:pt x="2856789" y="4401346"/>
                  <a:pt x="2866136" y="4396877"/>
                </a:cubicBezTo>
                <a:cubicBezTo>
                  <a:pt x="2856357" y="4455424"/>
                  <a:pt x="2885821" y="4421642"/>
                  <a:pt x="2890774" y="4466092"/>
                </a:cubicBezTo>
                <a:cubicBezTo>
                  <a:pt x="2900760" y="4453304"/>
                  <a:pt x="2912276" y="4441788"/>
                  <a:pt x="2925064" y="4431802"/>
                </a:cubicBezTo>
                <a:cubicBezTo>
                  <a:pt x="2930654" y="4427644"/>
                  <a:pt x="2936462" y="4423786"/>
                  <a:pt x="2942463" y="4420245"/>
                </a:cubicBezTo>
                <a:cubicBezTo>
                  <a:pt x="2948153" y="4416573"/>
                  <a:pt x="2954094" y="4413305"/>
                  <a:pt x="2960243" y="4410466"/>
                </a:cubicBezTo>
                <a:cubicBezTo>
                  <a:pt x="2971659" y="4405206"/>
                  <a:pt x="2983630" y="4401244"/>
                  <a:pt x="2995930" y="4398655"/>
                </a:cubicBezTo>
                <a:cubicBezTo>
                  <a:pt x="3007927" y="4395435"/>
                  <a:pt x="3020096" y="4392891"/>
                  <a:pt x="3032379" y="4391035"/>
                </a:cubicBezTo>
                <a:cubicBezTo>
                  <a:pt x="3032379" y="4359793"/>
                  <a:pt x="3001137" y="4377192"/>
                  <a:pt x="3013837" y="4329695"/>
                </a:cubicBezTo>
                <a:cubicBezTo>
                  <a:pt x="3026528" y="4330345"/>
                  <a:pt x="3039245" y="4330345"/>
                  <a:pt x="3051937" y="4329695"/>
                </a:cubicBezTo>
                <a:cubicBezTo>
                  <a:pt x="3062891" y="4328659"/>
                  <a:pt x="3073757" y="4326834"/>
                  <a:pt x="3084449" y="4324234"/>
                </a:cubicBezTo>
                <a:cubicBezTo>
                  <a:pt x="3094736" y="4321821"/>
                  <a:pt x="3104261" y="4320551"/>
                  <a:pt x="3114167" y="4317249"/>
                </a:cubicBezTo>
                <a:cubicBezTo>
                  <a:pt x="3123793" y="4314256"/>
                  <a:pt x="3133590" y="4311838"/>
                  <a:pt x="3143503" y="4310010"/>
                </a:cubicBezTo>
                <a:cubicBezTo>
                  <a:pt x="3135121" y="4277371"/>
                  <a:pt x="3153918" y="4274069"/>
                  <a:pt x="3156965" y="4232794"/>
                </a:cubicBezTo>
                <a:cubicBezTo>
                  <a:pt x="3173730" y="4226444"/>
                  <a:pt x="3164586" y="4261750"/>
                  <a:pt x="3161030" y="4273688"/>
                </a:cubicBezTo>
                <a:cubicBezTo>
                  <a:pt x="3171571" y="4246891"/>
                  <a:pt x="3183636" y="4227841"/>
                  <a:pt x="3202050" y="4227968"/>
                </a:cubicBezTo>
                <a:cubicBezTo>
                  <a:pt x="3205885" y="4241095"/>
                  <a:pt x="3207936" y="4254679"/>
                  <a:pt x="3208146" y="4268354"/>
                </a:cubicBezTo>
                <a:cubicBezTo>
                  <a:pt x="3216147" y="4255654"/>
                  <a:pt x="3231642" y="4261623"/>
                  <a:pt x="3245103" y="4262639"/>
                </a:cubicBezTo>
                <a:cubicBezTo>
                  <a:pt x="3258565" y="4263656"/>
                  <a:pt x="3269233" y="4256797"/>
                  <a:pt x="3265805" y="4221745"/>
                </a:cubicBezTo>
                <a:cubicBezTo>
                  <a:pt x="3273231" y="4236156"/>
                  <a:pt x="3290021" y="4243044"/>
                  <a:pt x="3305428" y="4238001"/>
                </a:cubicBezTo>
                <a:cubicBezTo>
                  <a:pt x="3320288" y="4235460"/>
                  <a:pt x="3333876" y="4231904"/>
                  <a:pt x="3338068" y="4238635"/>
                </a:cubicBezTo>
                <a:cubicBezTo>
                  <a:pt x="3343528" y="4226697"/>
                  <a:pt x="3333242" y="4218696"/>
                  <a:pt x="3333369" y="4185803"/>
                </a:cubicBezTo>
                <a:cubicBezTo>
                  <a:pt x="3351784" y="4222633"/>
                  <a:pt x="3363214" y="4212982"/>
                  <a:pt x="3374771" y="4203075"/>
                </a:cubicBezTo>
                <a:cubicBezTo>
                  <a:pt x="3379513" y="4197066"/>
                  <a:pt x="3386803" y="4193633"/>
                  <a:pt x="3394456" y="4193804"/>
                </a:cubicBezTo>
                <a:cubicBezTo>
                  <a:pt x="3402330" y="4194693"/>
                  <a:pt x="3412617" y="4202821"/>
                  <a:pt x="3426587" y="4220601"/>
                </a:cubicBezTo>
                <a:cubicBezTo>
                  <a:pt x="3438017" y="4207901"/>
                  <a:pt x="3409569" y="4203075"/>
                  <a:pt x="3407028" y="4169801"/>
                </a:cubicBezTo>
                <a:cubicBezTo>
                  <a:pt x="3419728" y="4157101"/>
                  <a:pt x="3435603" y="4178818"/>
                  <a:pt x="3432428" y="4206250"/>
                </a:cubicBezTo>
                <a:cubicBezTo>
                  <a:pt x="3445128" y="4195074"/>
                  <a:pt x="3454907" y="4217553"/>
                  <a:pt x="3466845" y="4215267"/>
                </a:cubicBezTo>
                <a:cubicBezTo>
                  <a:pt x="3475736" y="4210187"/>
                  <a:pt x="3477640" y="4189867"/>
                  <a:pt x="3481196" y="4175388"/>
                </a:cubicBezTo>
                <a:cubicBezTo>
                  <a:pt x="3484752" y="4160910"/>
                  <a:pt x="3489959" y="4151385"/>
                  <a:pt x="3507739" y="4167387"/>
                </a:cubicBezTo>
                <a:cubicBezTo>
                  <a:pt x="3512057" y="4181103"/>
                  <a:pt x="3501517" y="4178182"/>
                  <a:pt x="3507739" y="4194438"/>
                </a:cubicBezTo>
                <a:cubicBezTo>
                  <a:pt x="3523106" y="4176150"/>
                  <a:pt x="3528821" y="4187199"/>
                  <a:pt x="3553078" y="4183771"/>
                </a:cubicBezTo>
                <a:cubicBezTo>
                  <a:pt x="3530726" y="4161418"/>
                  <a:pt x="3529583" y="4147575"/>
                  <a:pt x="3534156" y="4136146"/>
                </a:cubicBezTo>
                <a:cubicBezTo>
                  <a:pt x="3538727" y="4124716"/>
                  <a:pt x="3549903" y="4116461"/>
                  <a:pt x="3552063" y="4102617"/>
                </a:cubicBezTo>
                <a:cubicBezTo>
                  <a:pt x="3537077" y="4090806"/>
                  <a:pt x="3529965" y="4106808"/>
                  <a:pt x="3521709" y="4117730"/>
                </a:cubicBezTo>
                <a:cubicBezTo>
                  <a:pt x="3517645" y="4123191"/>
                  <a:pt x="3513200" y="4126874"/>
                  <a:pt x="3507231" y="4123699"/>
                </a:cubicBezTo>
                <a:cubicBezTo>
                  <a:pt x="3501262" y="4120524"/>
                  <a:pt x="3494531" y="4111634"/>
                  <a:pt x="3485895" y="4091822"/>
                </a:cubicBezTo>
                <a:cubicBezTo>
                  <a:pt x="3490573" y="4092450"/>
                  <a:pt x="3495314" y="4092450"/>
                  <a:pt x="3499992" y="4091822"/>
                </a:cubicBezTo>
                <a:cubicBezTo>
                  <a:pt x="3504099" y="4090933"/>
                  <a:pt x="3508100" y="4089613"/>
                  <a:pt x="3511930" y="4087885"/>
                </a:cubicBezTo>
                <a:cubicBezTo>
                  <a:pt x="3519224" y="4084553"/>
                  <a:pt x="3526306" y="4080778"/>
                  <a:pt x="3533139" y="4076582"/>
                </a:cubicBezTo>
                <a:cubicBezTo>
                  <a:pt x="3544443" y="4065621"/>
                  <a:pt x="3561009" y="4062071"/>
                  <a:pt x="3575811" y="4067438"/>
                </a:cubicBezTo>
                <a:cubicBezTo>
                  <a:pt x="3556253" y="4002160"/>
                  <a:pt x="3573652" y="3998096"/>
                  <a:pt x="3598544" y="3996318"/>
                </a:cubicBezTo>
                <a:cubicBezTo>
                  <a:pt x="3604767" y="3996318"/>
                  <a:pt x="3611244" y="3996318"/>
                  <a:pt x="3618356" y="3996318"/>
                </a:cubicBezTo>
                <a:cubicBezTo>
                  <a:pt x="3624699" y="3995881"/>
                  <a:pt x="3630966" y="3994687"/>
                  <a:pt x="3637025" y="3992762"/>
                </a:cubicBezTo>
                <a:cubicBezTo>
                  <a:pt x="3642794" y="3990961"/>
                  <a:pt x="3647913" y="3987519"/>
                  <a:pt x="3651757" y="3982856"/>
                </a:cubicBezTo>
                <a:cubicBezTo>
                  <a:pt x="3655895" y="3976538"/>
                  <a:pt x="3657898" y="3969060"/>
                  <a:pt x="3657472" y="3961520"/>
                </a:cubicBezTo>
                <a:cubicBezTo>
                  <a:pt x="3664838" y="3962790"/>
                  <a:pt x="3672205" y="3963806"/>
                  <a:pt x="3679444" y="3964441"/>
                </a:cubicBezTo>
                <a:lnTo>
                  <a:pt x="3690239" y="3965330"/>
                </a:lnTo>
                <a:lnTo>
                  <a:pt x="3700272" y="3965330"/>
                </a:lnTo>
                <a:cubicBezTo>
                  <a:pt x="3713499" y="3964643"/>
                  <a:pt x="3726657" y="3962987"/>
                  <a:pt x="3739642" y="3960377"/>
                </a:cubicBezTo>
                <a:cubicBezTo>
                  <a:pt x="3752342" y="3956821"/>
                  <a:pt x="3763899" y="3952630"/>
                  <a:pt x="3776091" y="3947677"/>
                </a:cubicBezTo>
                <a:cubicBezTo>
                  <a:pt x="3788283" y="3942724"/>
                  <a:pt x="3799078" y="3936120"/>
                  <a:pt x="3811270" y="3930024"/>
                </a:cubicBezTo>
                <a:cubicBezTo>
                  <a:pt x="3858133" y="3903100"/>
                  <a:pt x="3904488" y="3866524"/>
                  <a:pt x="3970020" y="3825503"/>
                </a:cubicBezTo>
                <a:cubicBezTo>
                  <a:pt x="3990467" y="3848871"/>
                  <a:pt x="4004437" y="3853062"/>
                  <a:pt x="4016629" y="3845823"/>
                </a:cubicBezTo>
                <a:cubicBezTo>
                  <a:pt x="4023117" y="3840914"/>
                  <a:pt x="4028377" y="3834567"/>
                  <a:pt x="4031996" y="3827281"/>
                </a:cubicBezTo>
                <a:cubicBezTo>
                  <a:pt x="4037274" y="3818140"/>
                  <a:pt x="4041982" y="3808682"/>
                  <a:pt x="4046093" y="3798960"/>
                </a:cubicBezTo>
                <a:cubicBezTo>
                  <a:pt x="4050066" y="3788089"/>
                  <a:pt x="4054732" y="3777484"/>
                  <a:pt x="4060063" y="3767210"/>
                </a:cubicBezTo>
                <a:cubicBezTo>
                  <a:pt x="4062984" y="3762130"/>
                  <a:pt x="4065524" y="3757050"/>
                  <a:pt x="4068191" y="3752097"/>
                </a:cubicBezTo>
                <a:cubicBezTo>
                  <a:pt x="4070955" y="3747323"/>
                  <a:pt x="4074098" y="3742779"/>
                  <a:pt x="4077589" y="3738508"/>
                </a:cubicBezTo>
                <a:cubicBezTo>
                  <a:pt x="4084698" y="3730158"/>
                  <a:pt x="4093596" y="3723517"/>
                  <a:pt x="4103624" y="3719077"/>
                </a:cubicBezTo>
                <a:cubicBezTo>
                  <a:pt x="4115493" y="3714280"/>
                  <a:pt x="4128439" y="3712788"/>
                  <a:pt x="4141089" y="3714759"/>
                </a:cubicBezTo>
                <a:cubicBezTo>
                  <a:pt x="4123436" y="3694439"/>
                  <a:pt x="4125976" y="3677675"/>
                  <a:pt x="4138295" y="3663959"/>
                </a:cubicBezTo>
                <a:cubicBezTo>
                  <a:pt x="4150614" y="3650243"/>
                  <a:pt x="4177919" y="3642496"/>
                  <a:pt x="4207129" y="3640591"/>
                </a:cubicBezTo>
                <a:cubicBezTo>
                  <a:pt x="4172458" y="3595887"/>
                  <a:pt x="4202811" y="3563756"/>
                  <a:pt x="4237355" y="3522100"/>
                </a:cubicBezTo>
                <a:cubicBezTo>
                  <a:pt x="4245864" y="3511686"/>
                  <a:pt x="4255516" y="3501145"/>
                  <a:pt x="4264152" y="3489842"/>
                </a:cubicBezTo>
                <a:cubicBezTo>
                  <a:pt x="4272257" y="3478553"/>
                  <a:pt x="4279638" y="3466760"/>
                  <a:pt x="4286250" y="3454536"/>
                </a:cubicBezTo>
                <a:cubicBezTo>
                  <a:pt x="4289488" y="3448486"/>
                  <a:pt x="4292372" y="3442252"/>
                  <a:pt x="4294886" y="3435867"/>
                </a:cubicBezTo>
                <a:cubicBezTo>
                  <a:pt x="4296820" y="3429553"/>
                  <a:pt x="4298264" y="3423099"/>
                  <a:pt x="4299203" y="3416563"/>
                </a:cubicBezTo>
                <a:cubicBezTo>
                  <a:pt x="4301261" y="3403375"/>
                  <a:pt x="4300700" y="3389910"/>
                  <a:pt x="4297552" y="3376939"/>
                </a:cubicBezTo>
                <a:cubicBezTo>
                  <a:pt x="4311944" y="3395781"/>
                  <a:pt x="4319632" y="3418890"/>
                  <a:pt x="4319396" y="3442598"/>
                </a:cubicBezTo>
                <a:cubicBezTo>
                  <a:pt x="4318767" y="3453395"/>
                  <a:pt x="4317366" y="3464133"/>
                  <a:pt x="4315206" y="3474729"/>
                </a:cubicBezTo>
                <a:cubicBezTo>
                  <a:pt x="4313534" y="3485185"/>
                  <a:pt x="4311243" y="3495532"/>
                  <a:pt x="4308347" y="3505717"/>
                </a:cubicBezTo>
                <a:cubicBezTo>
                  <a:pt x="4305644" y="3515417"/>
                  <a:pt x="4303691" y="3525309"/>
                  <a:pt x="4302506" y="3535308"/>
                </a:cubicBezTo>
                <a:cubicBezTo>
                  <a:pt x="4301718" y="3544921"/>
                  <a:pt x="4302016" y="3554591"/>
                  <a:pt x="4303395" y="3564137"/>
                </a:cubicBezTo>
                <a:cubicBezTo>
                  <a:pt x="4306316" y="3582933"/>
                  <a:pt x="4317746" y="3602237"/>
                  <a:pt x="4342892" y="3622684"/>
                </a:cubicBezTo>
                <a:cubicBezTo>
                  <a:pt x="4332303" y="3635357"/>
                  <a:pt x="4324124" y="3649863"/>
                  <a:pt x="4318762" y="3665483"/>
                </a:cubicBezTo>
                <a:cubicBezTo>
                  <a:pt x="4315968" y="3674119"/>
                  <a:pt x="4312284" y="3683136"/>
                  <a:pt x="4308983" y="3692280"/>
                </a:cubicBezTo>
                <a:cubicBezTo>
                  <a:pt x="4305682" y="3701424"/>
                  <a:pt x="4302760" y="3711076"/>
                  <a:pt x="4299966" y="3720727"/>
                </a:cubicBezTo>
                <a:cubicBezTo>
                  <a:pt x="4290901" y="3754925"/>
                  <a:pt x="4278700" y="3788213"/>
                  <a:pt x="4263517" y="3820168"/>
                </a:cubicBezTo>
                <a:cubicBezTo>
                  <a:pt x="4288917" y="3829693"/>
                  <a:pt x="4296918" y="3814834"/>
                  <a:pt x="4314317" y="3811913"/>
                </a:cubicBezTo>
                <a:cubicBezTo>
                  <a:pt x="4340352" y="3824613"/>
                  <a:pt x="4331208" y="3839092"/>
                  <a:pt x="4320540" y="3853823"/>
                </a:cubicBezTo>
                <a:cubicBezTo>
                  <a:pt x="4286250" y="3832360"/>
                  <a:pt x="4272915" y="3839853"/>
                  <a:pt x="4244340" y="3826264"/>
                </a:cubicBezTo>
                <a:cubicBezTo>
                  <a:pt x="4234299" y="3834825"/>
                  <a:pt x="4231694" y="3849282"/>
                  <a:pt x="4238117" y="3860808"/>
                </a:cubicBezTo>
                <a:cubicBezTo>
                  <a:pt x="4278226" y="3870614"/>
                  <a:pt x="4319966" y="3871740"/>
                  <a:pt x="4360545" y="3864110"/>
                </a:cubicBezTo>
                <a:cubicBezTo>
                  <a:pt x="4349496" y="3868555"/>
                  <a:pt x="4308856" y="3911354"/>
                  <a:pt x="4380992" y="3932690"/>
                </a:cubicBezTo>
                <a:cubicBezTo>
                  <a:pt x="4349369" y="3960757"/>
                  <a:pt x="4344289" y="3966218"/>
                  <a:pt x="4338066" y="3996190"/>
                </a:cubicBezTo>
                <a:cubicBezTo>
                  <a:pt x="4322445" y="3967869"/>
                  <a:pt x="4292473" y="3985014"/>
                  <a:pt x="4260723" y="3967869"/>
                </a:cubicBezTo>
                <a:cubicBezTo>
                  <a:pt x="4230116" y="3995555"/>
                  <a:pt x="4251325" y="4027686"/>
                  <a:pt x="4287520" y="4063373"/>
                </a:cubicBezTo>
                <a:cubicBezTo>
                  <a:pt x="4248658" y="4053594"/>
                  <a:pt x="4236720" y="4102870"/>
                  <a:pt x="4216781" y="4142748"/>
                </a:cubicBezTo>
                <a:cubicBezTo>
                  <a:pt x="4245737" y="4146685"/>
                  <a:pt x="4269867" y="4131699"/>
                  <a:pt x="4289171" y="4110236"/>
                </a:cubicBezTo>
                <a:cubicBezTo>
                  <a:pt x="4299077" y="4099695"/>
                  <a:pt x="4308983" y="4088392"/>
                  <a:pt x="4318889" y="4077470"/>
                </a:cubicBezTo>
                <a:cubicBezTo>
                  <a:pt x="4327658" y="4066378"/>
                  <a:pt x="4337914" y="4056550"/>
                  <a:pt x="4349369" y="4048260"/>
                </a:cubicBezTo>
                <a:cubicBezTo>
                  <a:pt x="4369689" y="4057658"/>
                  <a:pt x="4381246" y="4081026"/>
                  <a:pt x="4391914" y="4099695"/>
                </a:cubicBezTo>
                <a:cubicBezTo>
                  <a:pt x="4402580" y="4118365"/>
                  <a:pt x="4411980" y="4131699"/>
                  <a:pt x="4429252" y="4118745"/>
                </a:cubicBezTo>
                <a:cubicBezTo>
                  <a:pt x="4434379" y="4130195"/>
                  <a:pt x="4437514" y="4142435"/>
                  <a:pt x="4438523" y="4154940"/>
                </a:cubicBezTo>
                <a:cubicBezTo>
                  <a:pt x="4438523" y="4166243"/>
                  <a:pt x="4433570" y="4175006"/>
                  <a:pt x="4419600" y="4173990"/>
                </a:cubicBezTo>
                <a:cubicBezTo>
                  <a:pt x="4449064" y="4188214"/>
                  <a:pt x="4449572" y="4207137"/>
                  <a:pt x="4448937" y="4229108"/>
                </a:cubicBezTo>
                <a:cubicBezTo>
                  <a:pt x="4448300" y="4251079"/>
                  <a:pt x="4445000" y="4274701"/>
                  <a:pt x="4469511" y="4300101"/>
                </a:cubicBezTo>
                <a:cubicBezTo>
                  <a:pt x="4444111" y="4299085"/>
                  <a:pt x="4429125" y="4304546"/>
                  <a:pt x="4420997" y="4314325"/>
                </a:cubicBezTo>
                <a:cubicBezTo>
                  <a:pt x="4412808" y="4325277"/>
                  <a:pt x="4408759" y="4338774"/>
                  <a:pt x="4409567" y="4352425"/>
                </a:cubicBezTo>
                <a:cubicBezTo>
                  <a:pt x="4408805" y="4382270"/>
                  <a:pt x="4415663" y="4418592"/>
                  <a:pt x="4395851" y="4433197"/>
                </a:cubicBezTo>
                <a:cubicBezTo>
                  <a:pt x="4389971" y="4425510"/>
                  <a:pt x="4380344" y="4421676"/>
                  <a:pt x="4370790" y="4423216"/>
                </a:cubicBezTo>
                <a:cubicBezTo>
                  <a:pt x="4361236" y="4424755"/>
                  <a:pt x="4353299" y="4431419"/>
                  <a:pt x="4350131" y="4440563"/>
                </a:cubicBezTo>
                <a:cubicBezTo>
                  <a:pt x="4339494" y="4460314"/>
                  <a:pt x="4346466" y="4484944"/>
                  <a:pt x="4365879" y="4496189"/>
                </a:cubicBezTo>
                <a:cubicBezTo>
                  <a:pt x="4348817" y="4489491"/>
                  <a:pt x="4329855" y="4489491"/>
                  <a:pt x="4312793" y="4496189"/>
                </a:cubicBezTo>
                <a:cubicBezTo>
                  <a:pt x="4300093" y="4503301"/>
                  <a:pt x="4296283" y="4518541"/>
                  <a:pt x="4307713" y="4544448"/>
                </a:cubicBezTo>
                <a:cubicBezTo>
                  <a:pt x="4321945" y="4534497"/>
                  <a:pt x="4337133" y="4525988"/>
                  <a:pt x="4353052" y="4519048"/>
                </a:cubicBezTo>
                <a:cubicBezTo>
                  <a:pt x="4373707" y="4510478"/>
                  <a:pt x="4393811" y="4500638"/>
                  <a:pt x="4413250" y="4489584"/>
                </a:cubicBezTo>
                <a:cubicBezTo>
                  <a:pt x="4455795" y="4540384"/>
                  <a:pt x="4432173" y="4530732"/>
                  <a:pt x="4395343" y="4540384"/>
                </a:cubicBezTo>
                <a:cubicBezTo>
                  <a:pt x="4406098" y="4555044"/>
                  <a:pt x="4424942" y="4561308"/>
                  <a:pt x="4442333" y="4556006"/>
                </a:cubicBezTo>
                <a:cubicBezTo>
                  <a:pt x="4457446" y="4553465"/>
                  <a:pt x="4471543" y="4548766"/>
                  <a:pt x="4488815" y="4564641"/>
                </a:cubicBezTo>
                <a:cubicBezTo>
                  <a:pt x="4479982" y="4571576"/>
                  <a:pt x="4471505" y="4578951"/>
                  <a:pt x="4463415" y="4586739"/>
                </a:cubicBezTo>
                <a:cubicBezTo>
                  <a:pt x="4456721" y="4593504"/>
                  <a:pt x="4451301" y="4601420"/>
                  <a:pt x="4447413" y="4610107"/>
                </a:cubicBezTo>
                <a:cubicBezTo>
                  <a:pt x="4440203" y="4628472"/>
                  <a:pt x="4443091" y="4649267"/>
                  <a:pt x="4455033" y="4664971"/>
                </a:cubicBezTo>
                <a:cubicBezTo>
                  <a:pt x="4367022" y="4652271"/>
                  <a:pt x="4478147" y="4711962"/>
                  <a:pt x="4431030" y="4751585"/>
                </a:cubicBezTo>
                <a:cubicBezTo>
                  <a:pt x="4455623" y="4738377"/>
                  <a:pt x="4478451" y="4722120"/>
                  <a:pt x="4498975" y="4703198"/>
                </a:cubicBezTo>
                <a:cubicBezTo>
                  <a:pt x="4519897" y="4683104"/>
                  <a:pt x="4539218" y="4661406"/>
                  <a:pt x="4556760" y="4638302"/>
                </a:cubicBezTo>
                <a:cubicBezTo>
                  <a:pt x="4573905" y="4614172"/>
                  <a:pt x="4590415" y="4589153"/>
                  <a:pt x="4605655" y="4563498"/>
                </a:cubicBezTo>
                <a:cubicBezTo>
                  <a:pt x="4620894" y="4537843"/>
                  <a:pt x="4633849" y="4511175"/>
                  <a:pt x="4647819" y="4485520"/>
                </a:cubicBezTo>
                <a:cubicBezTo>
                  <a:pt x="4701540" y="4381380"/>
                  <a:pt x="4742307" y="4285876"/>
                  <a:pt x="4829302" y="4244220"/>
                </a:cubicBezTo>
                <a:cubicBezTo>
                  <a:pt x="4828989" y="4257470"/>
                  <a:pt x="4827372" y="4270657"/>
                  <a:pt x="4824476" y="4283590"/>
                </a:cubicBezTo>
                <a:cubicBezTo>
                  <a:pt x="4821015" y="4296950"/>
                  <a:pt x="4816774" y="4310096"/>
                  <a:pt x="4811776" y="4322960"/>
                </a:cubicBezTo>
                <a:cubicBezTo>
                  <a:pt x="4806696" y="4336295"/>
                  <a:pt x="4800981" y="4349757"/>
                  <a:pt x="4794885" y="4363346"/>
                </a:cubicBezTo>
                <a:cubicBezTo>
                  <a:pt x="4788789" y="4376935"/>
                  <a:pt x="4781296" y="4390016"/>
                  <a:pt x="4774311" y="4403732"/>
                </a:cubicBezTo>
                <a:cubicBezTo>
                  <a:pt x="4767326" y="4417448"/>
                  <a:pt x="4760214" y="4431037"/>
                  <a:pt x="4753483" y="4445007"/>
                </a:cubicBezTo>
                <a:cubicBezTo>
                  <a:pt x="4746751" y="4458977"/>
                  <a:pt x="4739259" y="4472566"/>
                  <a:pt x="4733163" y="4486790"/>
                </a:cubicBezTo>
                <a:cubicBezTo>
                  <a:pt x="4726720" y="4500995"/>
                  <a:pt x="4721163" y="4515586"/>
                  <a:pt x="4716526" y="4530478"/>
                </a:cubicBezTo>
                <a:cubicBezTo>
                  <a:pt x="4711310" y="4545342"/>
                  <a:pt x="4707068" y="4560529"/>
                  <a:pt x="4703826" y="4575944"/>
                </a:cubicBezTo>
                <a:cubicBezTo>
                  <a:pt x="4720342" y="4575185"/>
                  <a:pt x="4735720" y="4567311"/>
                  <a:pt x="4745990" y="4554354"/>
                </a:cubicBezTo>
                <a:cubicBezTo>
                  <a:pt x="4754488" y="4542035"/>
                  <a:pt x="4761082" y="4528506"/>
                  <a:pt x="4765548" y="4514222"/>
                </a:cubicBezTo>
                <a:cubicBezTo>
                  <a:pt x="4769246" y="4501255"/>
                  <a:pt x="4775130" y="4489014"/>
                  <a:pt x="4782947" y="4478027"/>
                </a:cubicBezTo>
                <a:cubicBezTo>
                  <a:pt x="4791271" y="4467518"/>
                  <a:pt x="4804648" y="4462361"/>
                  <a:pt x="4817872" y="4464565"/>
                </a:cubicBezTo>
                <a:cubicBezTo>
                  <a:pt x="4774438" y="4442340"/>
                  <a:pt x="4805934" y="4395096"/>
                  <a:pt x="4855972" y="4393572"/>
                </a:cubicBezTo>
                <a:cubicBezTo>
                  <a:pt x="4851400" y="4379602"/>
                  <a:pt x="4805172" y="4363346"/>
                  <a:pt x="4837557" y="4327024"/>
                </a:cubicBezTo>
                <a:cubicBezTo>
                  <a:pt x="4843653" y="4363600"/>
                  <a:pt x="4856861" y="4360552"/>
                  <a:pt x="4875657" y="4353313"/>
                </a:cubicBezTo>
                <a:cubicBezTo>
                  <a:pt x="4894454" y="4346075"/>
                  <a:pt x="4919091" y="4334898"/>
                  <a:pt x="4946523" y="4356996"/>
                </a:cubicBezTo>
                <a:cubicBezTo>
                  <a:pt x="4909439" y="4384937"/>
                  <a:pt x="4955032" y="4402716"/>
                  <a:pt x="4928108" y="4429640"/>
                </a:cubicBezTo>
                <a:cubicBezTo>
                  <a:pt x="4872101" y="4395604"/>
                  <a:pt x="4938522" y="4451484"/>
                  <a:pt x="4917948" y="4466089"/>
                </a:cubicBezTo>
                <a:cubicBezTo>
                  <a:pt x="4899025" y="4493902"/>
                  <a:pt x="4869561" y="4467359"/>
                  <a:pt x="4846320" y="4471550"/>
                </a:cubicBezTo>
                <a:cubicBezTo>
                  <a:pt x="4846713" y="4486623"/>
                  <a:pt x="4841458" y="4501300"/>
                  <a:pt x="4831588" y="4512698"/>
                </a:cubicBezTo>
                <a:cubicBezTo>
                  <a:pt x="4820793" y="4527049"/>
                  <a:pt x="4806188" y="4542162"/>
                  <a:pt x="4792091" y="4558545"/>
                </a:cubicBezTo>
                <a:cubicBezTo>
                  <a:pt x="4784979" y="4566673"/>
                  <a:pt x="4778121" y="4575182"/>
                  <a:pt x="4771644" y="4583945"/>
                </a:cubicBezTo>
                <a:cubicBezTo>
                  <a:pt x="4764937" y="4592290"/>
                  <a:pt x="4758987" y="4601215"/>
                  <a:pt x="4753864" y="4610615"/>
                </a:cubicBezTo>
                <a:cubicBezTo>
                  <a:pt x="4743016" y="4629301"/>
                  <a:pt x="4738557" y="4651015"/>
                  <a:pt x="4741164" y="4672464"/>
                </a:cubicBezTo>
                <a:cubicBezTo>
                  <a:pt x="4718177" y="4680719"/>
                  <a:pt x="4694809" y="4693546"/>
                  <a:pt x="4670806" y="4685164"/>
                </a:cubicBezTo>
                <a:cubicBezTo>
                  <a:pt x="4666488" y="4699134"/>
                  <a:pt x="4723003" y="4724026"/>
                  <a:pt x="4728337" y="4759459"/>
                </a:cubicBezTo>
                <a:cubicBezTo>
                  <a:pt x="4750943" y="4735075"/>
                  <a:pt x="4739767" y="4712850"/>
                  <a:pt x="4755261" y="4752093"/>
                </a:cubicBezTo>
                <a:cubicBezTo>
                  <a:pt x="4772787" y="4740028"/>
                  <a:pt x="4787646" y="4678179"/>
                  <a:pt x="4753229" y="4716533"/>
                </a:cubicBezTo>
                <a:cubicBezTo>
                  <a:pt x="4742180" y="4709168"/>
                  <a:pt x="4748657" y="4696594"/>
                  <a:pt x="4758563" y="4689737"/>
                </a:cubicBezTo>
                <a:cubicBezTo>
                  <a:pt x="4763401" y="4685301"/>
                  <a:pt x="4770290" y="4683891"/>
                  <a:pt x="4776481" y="4686070"/>
                </a:cubicBezTo>
                <a:cubicBezTo>
                  <a:pt x="4782673" y="4688249"/>
                  <a:pt x="4787160" y="4693662"/>
                  <a:pt x="4788154" y="4700151"/>
                </a:cubicBezTo>
                <a:cubicBezTo>
                  <a:pt x="4802251" y="4682497"/>
                  <a:pt x="4809363" y="4664845"/>
                  <a:pt x="4800854" y="4647191"/>
                </a:cubicBezTo>
                <a:cubicBezTo>
                  <a:pt x="4773041" y="4621791"/>
                  <a:pt x="4802378" y="4692276"/>
                  <a:pt x="4764786" y="4646557"/>
                </a:cubicBezTo>
                <a:cubicBezTo>
                  <a:pt x="4773930" y="4629793"/>
                  <a:pt x="4781931" y="4615441"/>
                  <a:pt x="4789170" y="4602234"/>
                </a:cubicBezTo>
                <a:cubicBezTo>
                  <a:pt x="4795478" y="4590038"/>
                  <a:pt x="4802606" y="4578285"/>
                  <a:pt x="4810506" y="4567055"/>
                </a:cubicBezTo>
                <a:cubicBezTo>
                  <a:pt x="4818548" y="4556318"/>
                  <a:pt x="4828036" y="4546745"/>
                  <a:pt x="4838700" y="4538607"/>
                </a:cubicBezTo>
                <a:cubicBezTo>
                  <a:pt x="4844824" y="4533982"/>
                  <a:pt x="4851229" y="4529741"/>
                  <a:pt x="4857877" y="4525907"/>
                </a:cubicBezTo>
                <a:cubicBezTo>
                  <a:pt x="4864862" y="4521589"/>
                  <a:pt x="4872355" y="4517271"/>
                  <a:pt x="4880991" y="4513207"/>
                </a:cubicBezTo>
                <a:cubicBezTo>
                  <a:pt x="4884420" y="4537464"/>
                  <a:pt x="4875530" y="4565404"/>
                  <a:pt x="4862449" y="4595630"/>
                </a:cubicBezTo>
                <a:cubicBezTo>
                  <a:pt x="4855845" y="4610743"/>
                  <a:pt x="4848479" y="4626618"/>
                  <a:pt x="4839970" y="4642112"/>
                </a:cubicBezTo>
                <a:lnTo>
                  <a:pt x="4813300" y="4691646"/>
                </a:lnTo>
                <a:cubicBezTo>
                  <a:pt x="4804537" y="4707267"/>
                  <a:pt x="4796790" y="4723396"/>
                  <a:pt x="4789043" y="4738382"/>
                </a:cubicBezTo>
                <a:cubicBezTo>
                  <a:pt x="4781741" y="4752717"/>
                  <a:pt x="4775625" y="4767626"/>
                  <a:pt x="4770755" y="4782959"/>
                </a:cubicBezTo>
                <a:cubicBezTo>
                  <a:pt x="4760911" y="4809887"/>
                  <a:pt x="4762517" y="4839670"/>
                  <a:pt x="4775200" y="4865382"/>
                </a:cubicBezTo>
                <a:cubicBezTo>
                  <a:pt x="4755134" y="4863477"/>
                  <a:pt x="4723511" y="4879860"/>
                  <a:pt x="4703191" y="4903482"/>
                </a:cubicBezTo>
                <a:cubicBezTo>
                  <a:pt x="4682872" y="4927105"/>
                  <a:pt x="4671822" y="4957457"/>
                  <a:pt x="4696206" y="4986413"/>
                </a:cubicBezTo>
                <a:cubicBezTo>
                  <a:pt x="4671783" y="4992663"/>
                  <a:pt x="4649714" y="5005904"/>
                  <a:pt x="4632706" y="5024513"/>
                </a:cubicBezTo>
                <a:cubicBezTo>
                  <a:pt x="4613093" y="5044862"/>
                  <a:pt x="4595721" y="5067258"/>
                  <a:pt x="4580890" y="5091315"/>
                </a:cubicBezTo>
                <a:cubicBezTo>
                  <a:pt x="4546727" y="5140591"/>
                  <a:pt x="4511294" y="5198503"/>
                  <a:pt x="4459986" y="5232412"/>
                </a:cubicBezTo>
                <a:cubicBezTo>
                  <a:pt x="4501896" y="5254891"/>
                  <a:pt x="4505579" y="5188216"/>
                  <a:pt x="4548886" y="5177548"/>
                </a:cubicBezTo>
                <a:cubicBezTo>
                  <a:pt x="4556252" y="5213489"/>
                  <a:pt x="4539361" y="5230761"/>
                  <a:pt x="4514342" y="5243588"/>
                </a:cubicBezTo>
                <a:cubicBezTo>
                  <a:pt x="4489322" y="5256414"/>
                  <a:pt x="4458208" y="5267718"/>
                  <a:pt x="4435348" y="5293499"/>
                </a:cubicBezTo>
                <a:cubicBezTo>
                  <a:pt x="4445000" y="5306199"/>
                  <a:pt x="4444492" y="5315597"/>
                  <a:pt x="4436872" y="5323217"/>
                </a:cubicBezTo>
                <a:cubicBezTo>
                  <a:pt x="4449019" y="5328784"/>
                  <a:pt x="4462466" y="5330894"/>
                  <a:pt x="4475734" y="5329313"/>
                </a:cubicBezTo>
                <a:cubicBezTo>
                  <a:pt x="4479290" y="5330202"/>
                  <a:pt x="4474591" y="5337060"/>
                  <a:pt x="4463034" y="5369953"/>
                </a:cubicBezTo>
                <a:cubicBezTo>
                  <a:pt x="4488434" y="5357253"/>
                  <a:pt x="4510913" y="5342775"/>
                  <a:pt x="4532249" y="5329313"/>
                </a:cubicBezTo>
                <a:cubicBezTo>
                  <a:pt x="4553586" y="5315851"/>
                  <a:pt x="4573524" y="5302897"/>
                  <a:pt x="4591939" y="5289562"/>
                </a:cubicBezTo>
                <a:cubicBezTo>
                  <a:pt x="4610355" y="5276227"/>
                  <a:pt x="4627118" y="5262638"/>
                  <a:pt x="4643501" y="5249684"/>
                </a:cubicBezTo>
                <a:cubicBezTo>
                  <a:pt x="4659885" y="5236731"/>
                  <a:pt x="4675760" y="5224284"/>
                  <a:pt x="4690364" y="5210695"/>
                </a:cubicBezTo>
                <a:cubicBezTo>
                  <a:pt x="4750055" y="5158498"/>
                  <a:pt x="4802886" y="5108079"/>
                  <a:pt x="4871339" y="5049151"/>
                </a:cubicBezTo>
                <a:cubicBezTo>
                  <a:pt x="4877055" y="5057787"/>
                  <a:pt x="4873244" y="5074551"/>
                  <a:pt x="4863085" y="5094490"/>
                </a:cubicBezTo>
                <a:cubicBezTo>
                  <a:pt x="4849975" y="5117894"/>
                  <a:pt x="4834981" y="5140193"/>
                  <a:pt x="4818254" y="5161165"/>
                </a:cubicBezTo>
                <a:cubicBezTo>
                  <a:pt x="4800600" y="5184914"/>
                  <a:pt x="4780154" y="5207139"/>
                  <a:pt x="4762755" y="5225935"/>
                </a:cubicBezTo>
                <a:cubicBezTo>
                  <a:pt x="4745355" y="5244731"/>
                  <a:pt x="4730242" y="5259082"/>
                  <a:pt x="4724400" y="5266702"/>
                </a:cubicBezTo>
                <a:cubicBezTo>
                  <a:pt x="4711700" y="5304802"/>
                  <a:pt x="4747133" y="5330964"/>
                  <a:pt x="4660265" y="5375160"/>
                </a:cubicBezTo>
                <a:cubicBezTo>
                  <a:pt x="4642993" y="5345061"/>
                  <a:pt x="4696206" y="5328170"/>
                  <a:pt x="4678172" y="5298960"/>
                </a:cubicBezTo>
                <a:cubicBezTo>
                  <a:pt x="4656074" y="5289181"/>
                  <a:pt x="4644517" y="5301500"/>
                  <a:pt x="4632452" y="5318010"/>
                </a:cubicBezTo>
                <a:cubicBezTo>
                  <a:pt x="4620387" y="5334520"/>
                  <a:pt x="4607052" y="5354586"/>
                  <a:pt x="4584065" y="5359920"/>
                </a:cubicBezTo>
                <a:cubicBezTo>
                  <a:pt x="4590669" y="5393702"/>
                  <a:pt x="4572889" y="5431929"/>
                  <a:pt x="4542409" y="5461520"/>
                </a:cubicBezTo>
                <a:cubicBezTo>
                  <a:pt x="4526610" y="5476828"/>
                  <a:pt x="4508792" y="5489903"/>
                  <a:pt x="4489450" y="5500382"/>
                </a:cubicBezTo>
                <a:cubicBezTo>
                  <a:pt x="4471256" y="5510793"/>
                  <a:pt x="4451339" y="5517848"/>
                  <a:pt x="4430649" y="5521210"/>
                </a:cubicBezTo>
                <a:cubicBezTo>
                  <a:pt x="4426871" y="5511427"/>
                  <a:pt x="4429494" y="5500327"/>
                  <a:pt x="4437253" y="5493270"/>
                </a:cubicBezTo>
                <a:cubicBezTo>
                  <a:pt x="4445028" y="5487534"/>
                  <a:pt x="4453884" y="5483429"/>
                  <a:pt x="4463288" y="5481205"/>
                </a:cubicBezTo>
                <a:cubicBezTo>
                  <a:pt x="4483100" y="5474855"/>
                  <a:pt x="4504055" y="5468505"/>
                  <a:pt x="4500118" y="5439041"/>
                </a:cubicBezTo>
                <a:cubicBezTo>
                  <a:pt x="4468252" y="5439585"/>
                  <a:pt x="4436933" y="5447405"/>
                  <a:pt x="4408551" y="5461901"/>
                </a:cubicBezTo>
                <a:cubicBezTo>
                  <a:pt x="4379341" y="5476252"/>
                  <a:pt x="4356735" y="5498096"/>
                  <a:pt x="4355211" y="5527814"/>
                </a:cubicBezTo>
                <a:cubicBezTo>
                  <a:pt x="4363593" y="5559564"/>
                  <a:pt x="4410201" y="5493143"/>
                  <a:pt x="4410837" y="5545848"/>
                </a:cubicBezTo>
                <a:cubicBezTo>
                  <a:pt x="4374642" y="5543054"/>
                  <a:pt x="4359402" y="5554992"/>
                  <a:pt x="4347337" y="5571248"/>
                </a:cubicBezTo>
                <a:cubicBezTo>
                  <a:pt x="4335272" y="5587504"/>
                  <a:pt x="4325874" y="5608459"/>
                  <a:pt x="4303395" y="5623318"/>
                </a:cubicBezTo>
                <a:cubicBezTo>
                  <a:pt x="4308221" y="5590425"/>
                  <a:pt x="4285361" y="5600966"/>
                  <a:pt x="4258437" y="5622175"/>
                </a:cubicBezTo>
                <a:cubicBezTo>
                  <a:pt x="4245102" y="5632970"/>
                  <a:pt x="4230115" y="5645670"/>
                  <a:pt x="4217034" y="5657100"/>
                </a:cubicBezTo>
                <a:lnTo>
                  <a:pt x="4187189" y="5683770"/>
                </a:lnTo>
                <a:cubicBezTo>
                  <a:pt x="4117467" y="5656338"/>
                  <a:pt x="4251578" y="5627001"/>
                  <a:pt x="4262119" y="5597410"/>
                </a:cubicBezTo>
                <a:cubicBezTo>
                  <a:pt x="4223725" y="5600307"/>
                  <a:pt x="4186397" y="5611392"/>
                  <a:pt x="4152645" y="5629922"/>
                </a:cubicBezTo>
                <a:cubicBezTo>
                  <a:pt x="4115815" y="5649734"/>
                  <a:pt x="4076445" y="5673737"/>
                  <a:pt x="4035551" y="5701169"/>
                </a:cubicBezTo>
                <a:cubicBezTo>
                  <a:pt x="4015231" y="5715139"/>
                  <a:pt x="3993895" y="5728347"/>
                  <a:pt x="3972051" y="5741682"/>
                </a:cubicBezTo>
                <a:cubicBezTo>
                  <a:pt x="3950207" y="5755016"/>
                  <a:pt x="3927982" y="5768352"/>
                  <a:pt x="3905249" y="5781052"/>
                </a:cubicBezTo>
                <a:cubicBezTo>
                  <a:pt x="3882516" y="5793752"/>
                  <a:pt x="3858767" y="5804039"/>
                  <a:pt x="3835018" y="5813818"/>
                </a:cubicBezTo>
                <a:cubicBezTo>
                  <a:pt x="3811705" y="5824016"/>
                  <a:pt x="3787519" y="5832092"/>
                  <a:pt x="3762755" y="5837948"/>
                </a:cubicBezTo>
                <a:cubicBezTo>
                  <a:pt x="3786377" y="5836805"/>
                  <a:pt x="3808729" y="5833630"/>
                  <a:pt x="3830446" y="5830582"/>
                </a:cubicBezTo>
                <a:cubicBezTo>
                  <a:pt x="3852163" y="5827534"/>
                  <a:pt x="3872864" y="5824232"/>
                  <a:pt x="3892930" y="5820676"/>
                </a:cubicBezTo>
                <a:cubicBezTo>
                  <a:pt x="3912996" y="5817120"/>
                  <a:pt x="3932300" y="5812548"/>
                  <a:pt x="3950842" y="5807976"/>
                </a:cubicBezTo>
                <a:cubicBezTo>
                  <a:pt x="3969384" y="5803405"/>
                  <a:pt x="3987418" y="5798324"/>
                  <a:pt x="4004817" y="5793244"/>
                </a:cubicBezTo>
                <a:cubicBezTo>
                  <a:pt x="4038332" y="5783391"/>
                  <a:pt x="4071276" y="5771689"/>
                  <a:pt x="4103496" y="5758192"/>
                </a:cubicBezTo>
                <a:cubicBezTo>
                  <a:pt x="4119244" y="5751842"/>
                  <a:pt x="4134611" y="5745492"/>
                  <a:pt x="4149851" y="5738761"/>
                </a:cubicBezTo>
                <a:cubicBezTo>
                  <a:pt x="4165091" y="5732030"/>
                  <a:pt x="4179696" y="5724283"/>
                  <a:pt x="4194428" y="5716917"/>
                </a:cubicBezTo>
                <a:lnTo>
                  <a:pt x="4238751" y="5694184"/>
                </a:lnTo>
                <a:cubicBezTo>
                  <a:pt x="4253737" y="5686564"/>
                  <a:pt x="4268469" y="5678563"/>
                  <a:pt x="4283201" y="5669800"/>
                </a:cubicBezTo>
                <a:lnTo>
                  <a:pt x="4375149" y="5616078"/>
                </a:lnTo>
                <a:cubicBezTo>
                  <a:pt x="4406645" y="5596266"/>
                  <a:pt x="4439792" y="5575693"/>
                  <a:pt x="4475479" y="5553975"/>
                </a:cubicBezTo>
                <a:cubicBezTo>
                  <a:pt x="4511167" y="5532260"/>
                  <a:pt x="4548377" y="5507366"/>
                  <a:pt x="4589017" y="5480823"/>
                </a:cubicBezTo>
                <a:cubicBezTo>
                  <a:pt x="4589906" y="5504191"/>
                  <a:pt x="4554219" y="5521082"/>
                  <a:pt x="4523739" y="5542545"/>
                </a:cubicBezTo>
                <a:cubicBezTo>
                  <a:pt x="4508688" y="5552025"/>
                  <a:pt x="4495725" y="5564470"/>
                  <a:pt x="4485639" y="5579121"/>
                </a:cubicBezTo>
                <a:cubicBezTo>
                  <a:pt x="4476020" y="5594117"/>
                  <a:pt x="4474959" y="5613056"/>
                  <a:pt x="4482845" y="5629032"/>
                </a:cubicBezTo>
                <a:cubicBezTo>
                  <a:pt x="4464048" y="5599441"/>
                  <a:pt x="4435728" y="5610363"/>
                  <a:pt x="4400676" y="5629794"/>
                </a:cubicBezTo>
                <a:cubicBezTo>
                  <a:pt x="4382126" y="5640981"/>
                  <a:pt x="4363008" y="5651197"/>
                  <a:pt x="4343400" y="5660402"/>
                </a:cubicBezTo>
                <a:cubicBezTo>
                  <a:pt x="4323057" y="5670203"/>
                  <a:pt x="4301118" y="5676269"/>
                  <a:pt x="4278630" y="5678309"/>
                </a:cubicBezTo>
                <a:cubicBezTo>
                  <a:pt x="4252468" y="5710694"/>
                  <a:pt x="4268089" y="5741809"/>
                  <a:pt x="4260342" y="5756922"/>
                </a:cubicBezTo>
                <a:cubicBezTo>
                  <a:pt x="4244379" y="5747172"/>
                  <a:pt x="4225245" y="5744029"/>
                  <a:pt x="4207002" y="5748159"/>
                </a:cubicBezTo>
                <a:cubicBezTo>
                  <a:pt x="4184356" y="5753346"/>
                  <a:pt x="4162402" y="5761190"/>
                  <a:pt x="4141597" y="5771527"/>
                </a:cubicBezTo>
                <a:cubicBezTo>
                  <a:pt x="4117594" y="5782449"/>
                  <a:pt x="4091686" y="5796292"/>
                  <a:pt x="4064000" y="5810389"/>
                </a:cubicBezTo>
                <a:cubicBezTo>
                  <a:pt x="4035198" y="5824947"/>
                  <a:pt x="4005506" y="5837672"/>
                  <a:pt x="3975100" y="5848489"/>
                </a:cubicBezTo>
                <a:cubicBezTo>
                  <a:pt x="3987205" y="5856734"/>
                  <a:pt x="3995736" y="5869258"/>
                  <a:pt x="3998976" y="5883541"/>
                </a:cubicBezTo>
                <a:cubicBezTo>
                  <a:pt x="3954653" y="5860300"/>
                  <a:pt x="3945128" y="5914021"/>
                  <a:pt x="3898392" y="5921641"/>
                </a:cubicBezTo>
                <a:cubicBezTo>
                  <a:pt x="3893439" y="5895606"/>
                  <a:pt x="3935603" y="5896241"/>
                  <a:pt x="3917188" y="5863221"/>
                </a:cubicBezTo>
                <a:cubicBezTo>
                  <a:pt x="3824859" y="5875159"/>
                  <a:pt x="3878199" y="5919609"/>
                  <a:pt x="3840988" y="5947549"/>
                </a:cubicBezTo>
                <a:cubicBezTo>
                  <a:pt x="3815588" y="5937516"/>
                  <a:pt x="3798062" y="5916561"/>
                  <a:pt x="3772916" y="5905258"/>
                </a:cubicBezTo>
                <a:cubicBezTo>
                  <a:pt x="3785616" y="5957201"/>
                  <a:pt x="3681984" y="5985904"/>
                  <a:pt x="3602609" y="6009399"/>
                </a:cubicBezTo>
                <a:cubicBezTo>
                  <a:pt x="3617087" y="6025274"/>
                  <a:pt x="3636645" y="6018415"/>
                  <a:pt x="3659632" y="6009399"/>
                </a:cubicBezTo>
                <a:cubicBezTo>
                  <a:pt x="3671811" y="6004202"/>
                  <a:pt x="3684277" y="5999707"/>
                  <a:pt x="3696970" y="5995937"/>
                </a:cubicBezTo>
                <a:cubicBezTo>
                  <a:pt x="3710653" y="5991531"/>
                  <a:pt x="3725163" y="5990315"/>
                  <a:pt x="3739388" y="5992381"/>
                </a:cubicBezTo>
                <a:cubicBezTo>
                  <a:pt x="3749548" y="6019305"/>
                  <a:pt x="3703066" y="6039879"/>
                  <a:pt x="3664077" y="6052325"/>
                </a:cubicBezTo>
                <a:cubicBezTo>
                  <a:pt x="3625087" y="6064768"/>
                  <a:pt x="3595116" y="6074677"/>
                  <a:pt x="3640074" y="6086361"/>
                </a:cubicBezTo>
                <a:cubicBezTo>
                  <a:pt x="3645154" y="6114555"/>
                  <a:pt x="3584956" y="6099061"/>
                  <a:pt x="3562477" y="6107570"/>
                </a:cubicBezTo>
                <a:cubicBezTo>
                  <a:pt x="3580892" y="6074677"/>
                  <a:pt x="3559302" y="6083313"/>
                  <a:pt x="3574034" y="6039625"/>
                </a:cubicBezTo>
                <a:cubicBezTo>
                  <a:pt x="3548634" y="6038355"/>
                  <a:pt x="3548634" y="6054230"/>
                  <a:pt x="3528568" y="6056262"/>
                </a:cubicBezTo>
                <a:cubicBezTo>
                  <a:pt x="3482086" y="6039752"/>
                  <a:pt x="3587623" y="6035052"/>
                  <a:pt x="3587369" y="6011304"/>
                </a:cubicBezTo>
                <a:cubicBezTo>
                  <a:pt x="3577463" y="6010161"/>
                  <a:pt x="3565525" y="6009907"/>
                  <a:pt x="3552444" y="6009399"/>
                </a:cubicBezTo>
                <a:cubicBezTo>
                  <a:pt x="3538673" y="6008949"/>
                  <a:pt x="3524887" y="6009373"/>
                  <a:pt x="3511169" y="6010669"/>
                </a:cubicBezTo>
                <a:cubicBezTo>
                  <a:pt x="3484325" y="6011961"/>
                  <a:pt x="3458299" y="6020330"/>
                  <a:pt x="3435731" y="6034926"/>
                </a:cubicBezTo>
                <a:cubicBezTo>
                  <a:pt x="3413125" y="6038228"/>
                  <a:pt x="3457448" y="6106808"/>
                  <a:pt x="3389630" y="6102744"/>
                </a:cubicBezTo>
                <a:cubicBezTo>
                  <a:pt x="3379978" y="6090044"/>
                  <a:pt x="3353943" y="6053722"/>
                  <a:pt x="3405378" y="6062485"/>
                </a:cubicBezTo>
                <a:cubicBezTo>
                  <a:pt x="3379089" y="6034037"/>
                  <a:pt x="3345815" y="6040894"/>
                  <a:pt x="3304413" y="6051436"/>
                </a:cubicBezTo>
                <a:cubicBezTo>
                  <a:pt x="3263010" y="6061974"/>
                  <a:pt x="3213481" y="6073026"/>
                  <a:pt x="3159887" y="6057405"/>
                </a:cubicBezTo>
                <a:cubicBezTo>
                  <a:pt x="3152013" y="6092838"/>
                  <a:pt x="3246501" y="6049150"/>
                  <a:pt x="3218434" y="6100331"/>
                </a:cubicBezTo>
                <a:cubicBezTo>
                  <a:pt x="3149854" y="6101601"/>
                  <a:pt x="3102737" y="6120524"/>
                  <a:pt x="3029585" y="6113031"/>
                </a:cubicBezTo>
                <a:cubicBezTo>
                  <a:pt x="3011805" y="6063755"/>
                  <a:pt x="3083052" y="6110237"/>
                  <a:pt x="3080385" y="6077471"/>
                </a:cubicBezTo>
                <a:cubicBezTo>
                  <a:pt x="3051302" y="6055119"/>
                  <a:pt x="3021203" y="6064771"/>
                  <a:pt x="2989707" y="6072518"/>
                </a:cubicBezTo>
                <a:cubicBezTo>
                  <a:pt x="2958211" y="6080265"/>
                  <a:pt x="2926207" y="6089027"/>
                  <a:pt x="2894838" y="6067692"/>
                </a:cubicBezTo>
                <a:cubicBezTo>
                  <a:pt x="2883916" y="6080392"/>
                  <a:pt x="2883916" y="6120015"/>
                  <a:pt x="2835656" y="6124969"/>
                </a:cubicBezTo>
                <a:cubicBezTo>
                  <a:pt x="2797556" y="6115571"/>
                  <a:pt x="2840736" y="6079757"/>
                  <a:pt x="2846705" y="6072518"/>
                </a:cubicBezTo>
                <a:cubicBezTo>
                  <a:pt x="2809352" y="6065487"/>
                  <a:pt x="2770859" y="6067490"/>
                  <a:pt x="2734437" y="6078360"/>
                </a:cubicBezTo>
                <a:cubicBezTo>
                  <a:pt x="2702687" y="6086614"/>
                  <a:pt x="2674239" y="6099823"/>
                  <a:pt x="2643378" y="6110237"/>
                </a:cubicBezTo>
                <a:cubicBezTo>
                  <a:pt x="2649601" y="6125985"/>
                  <a:pt x="2675255" y="6132462"/>
                  <a:pt x="2663698" y="6156592"/>
                </a:cubicBezTo>
                <a:cubicBezTo>
                  <a:pt x="2639187" y="6164338"/>
                  <a:pt x="2601849" y="6154051"/>
                  <a:pt x="2589403" y="6179579"/>
                </a:cubicBezTo>
                <a:cubicBezTo>
                  <a:pt x="2573909" y="6121920"/>
                  <a:pt x="2521966" y="6083567"/>
                  <a:pt x="2578481" y="6051308"/>
                </a:cubicBezTo>
                <a:cubicBezTo>
                  <a:pt x="2546858" y="6030607"/>
                  <a:pt x="2520061" y="6039498"/>
                  <a:pt x="2488692" y="6044831"/>
                </a:cubicBezTo>
                <a:cubicBezTo>
                  <a:pt x="2471929" y="6048232"/>
                  <a:pt x="2454654" y="6048232"/>
                  <a:pt x="2437892" y="6044831"/>
                </a:cubicBezTo>
                <a:cubicBezTo>
                  <a:pt x="2414952" y="6039327"/>
                  <a:pt x="2393632" y="6028493"/>
                  <a:pt x="2375662" y="6013208"/>
                </a:cubicBezTo>
                <a:cubicBezTo>
                  <a:pt x="2385187" y="6031115"/>
                  <a:pt x="2395220" y="6048768"/>
                  <a:pt x="2406015" y="6066294"/>
                </a:cubicBezTo>
                <a:cubicBezTo>
                  <a:pt x="2388362" y="6056135"/>
                  <a:pt x="2365248" y="6044069"/>
                  <a:pt x="2338451" y="6031369"/>
                </a:cubicBezTo>
                <a:cubicBezTo>
                  <a:pt x="2311654" y="6018668"/>
                  <a:pt x="2282063" y="6003302"/>
                  <a:pt x="2250440" y="5989460"/>
                </a:cubicBezTo>
                <a:cubicBezTo>
                  <a:pt x="2234692" y="5982348"/>
                  <a:pt x="2218309" y="5975744"/>
                  <a:pt x="2201926" y="5968886"/>
                </a:cubicBezTo>
                <a:cubicBezTo>
                  <a:pt x="2185542" y="5962029"/>
                  <a:pt x="2169160" y="5954789"/>
                  <a:pt x="2152650" y="5948439"/>
                </a:cubicBezTo>
                <a:cubicBezTo>
                  <a:pt x="2136140" y="5942088"/>
                  <a:pt x="2119630" y="5935739"/>
                  <a:pt x="2103247" y="5930786"/>
                </a:cubicBezTo>
                <a:cubicBezTo>
                  <a:pt x="2094992" y="5928119"/>
                  <a:pt x="2086864" y="5925706"/>
                  <a:pt x="2078736" y="5923293"/>
                </a:cubicBezTo>
                <a:cubicBezTo>
                  <a:pt x="2070608" y="5920879"/>
                  <a:pt x="2062861" y="5918339"/>
                  <a:pt x="2054987" y="5916181"/>
                </a:cubicBezTo>
                <a:cubicBezTo>
                  <a:pt x="2039747" y="5931421"/>
                  <a:pt x="2050034" y="5941581"/>
                  <a:pt x="2058543" y="5951740"/>
                </a:cubicBezTo>
                <a:cubicBezTo>
                  <a:pt x="2067053" y="5961900"/>
                  <a:pt x="2074164" y="5972314"/>
                  <a:pt x="2051558" y="5989840"/>
                </a:cubicBezTo>
                <a:cubicBezTo>
                  <a:pt x="2018919" y="5979300"/>
                  <a:pt x="1978533" y="5949200"/>
                  <a:pt x="1942846" y="5929643"/>
                </a:cubicBezTo>
                <a:cubicBezTo>
                  <a:pt x="1907157" y="5910088"/>
                  <a:pt x="1876679" y="5898782"/>
                  <a:pt x="1859661" y="5929643"/>
                </a:cubicBezTo>
                <a:cubicBezTo>
                  <a:pt x="1797812" y="5895226"/>
                  <a:pt x="1822958" y="5872493"/>
                  <a:pt x="1736852" y="5820804"/>
                </a:cubicBezTo>
                <a:cubicBezTo>
                  <a:pt x="1725930" y="5860174"/>
                  <a:pt x="1748536" y="5846204"/>
                  <a:pt x="1783461" y="5867413"/>
                </a:cubicBezTo>
                <a:cubicBezTo>
                  <a:pt x="1764538" y="5900814"/>
                  <a:pt x="1743837" y="5928754"/>
                  <a:pt x="1703705" y="5895226"/>
                </a:cubicBezTo>
                <a:cubicBezTo>
                  <a:pt x="1711960" y="5873255"/>
                  <a:pt x="1729105" y="5881637"/>
                  <a:pt x="1746885" y="5891543"/>
                </a:cubicBezTo>
                <a:cubicBezTo>
                  <a:pt x="1757934" y="5863476"/>
                  <a:pt x="1679575" y="5831471"/>
                  <a:pt x="1670685" y="5856871"/>
                </a:cubicBezTo>
                <a:cubicBezTo>
                  <a:pt x="1652778" y="5834138"/>
                  <a:pt x="1680718" y="5826392"/>
                  <a:pt x="1700530" y="5844171"/>
                </a:cubicBezTo>
                <a:cubicBezTo>
                  <a:pt x="1705737" y="5828043"/>
                  <a:pt x="1689608" y="5815469"/>
                  <a:pt x="1671701" y="5810770"/>
                </a:cubicBezTo>
                <a:cubicBezTo>
                  <a:pt x="1653794" y="5806073"/>
                  <a:pt x="1633601" y="5809500"/>
                  <a:pt x="1630426" y="5828042"/>
                </a:cubicBezTo>
                <a:cubicBezTo>
                  <a:pt x="1653540" y="5805055"/>
                  <a:pt x="1642364" y="5789942"/>
                  <a:pt x="1617726" y="5778385"/>
                </a:cubicBezTo>
                <a:cubicBezTo>
                  <a:pt x="1593088" y="5766828"/>
                  <a:pt x="1554226" y="5759208"/>
                  <a:pt x="1524762" y="5748921"/>
                </a:cubicBezTo>
                <a:cubicBezTo>
                  <a:pt x="1513205" y="5770638"/>
                  <a:pt x="1535049" y="5777369"/>
                  <a:pt x="1553845" y="5781814"/>
                </a:cubicBezTo>
                <a:cubicBezTo>
                  <a:pt x="1572641" y="5786261"/>
                  <a:pt x="1586992" y="5790577"/>
                  <a:pt x="1560322" y="5809881"/>
                </a:cubicBezTo>
                <a:cubicBezTo>
                  <a:pt x="1407922" y="5714885"/>
                  <a:pt x="1255522" y="5591949"/>
                  <a:pt x="1107059" y="5463044"/>
                </a:cubicBezTo>
                <a:cubicBezTo>
                  <a:pt x="958604" y="5334130"/>
                  <a:pt x="811530" y="5199392"/>
                  <a:pt x="653161" y="5076202"/>
                </a:cubicBezTo>
                <a:cubicBezTo>
                  <a:pt x="644525" y="5057914"/>
                  <a:pt x="667131" y="5052326"/>
                  <a:pt x="679577" y="5042547"/>
                </a:cubicBezTo>
                <a:cubicBezTo>
                  <a:pt x="663575" y="5009146"/>
                  <a:pt x="643255" y="5000383"/>
                  <a:pt x="618871" y="5016385"/>
                </a:cubicBezTo>
                <a:cubicBezTo>
                  <a:pt x="614427" y="4982901"/>
                  <a:pt x="605588" y="4950149"/>
                  <a:pt x="592582" y="4918976"/>
                </a:cubicBezTo>
                <a:cubicBezTo>
                  <a:pt x="579084" y="4883467"/>
                  <a:pt x="562820" y="4849071"/>
                  <a:pt x="543941" y="4816106"/>
                </a:cubicBezTo>
                <a:cubicBezTo>
                  <a:pt x="525145" y="4782578"/>
                  <a:pt x="505841" y="4749431"/>
                  <a:pt x="485775" y="4720729"/>
                </a:cubicBezTo>
                <a:cubicBezTo>
                  <a:pt x="475742" y="4706378"/>
                  <a:pt x="465709" y="4692916"/>
                  <a:pt x="455803" y="4680851"/>
                </a:cubicBezTo>
                <a:cubicBezTo>
                  <a:pt x="445896" y="4668786"/>
                  <a:pt x="437261" y="4657483"/>
                  <a:pt x="428371" y="4648085"/>
                </a:cubicBezTo>
                <a:cubicBezTo>
                  <a:pt x="465709" y="4680343"/>
                  <a:pt x="458851" y="4644783"/>
                  <a:pt x="453771" y="4601095"/>
                </a:cubicBezTo>
                <a:cubicBezTo>
                  <a:pt x="448693" y="4557406"/>
                  <a:pt x="446024" y="4505718"/>
                  <a:pt x="488061" y="4503813"/>
                </a:cubicBezTo>
                <a:cubicBezTo>
                  <a:pt x="478917" y="4476000"/>
                  <a:pt x="423418" y="4421644"/>
                  <a:pt x="452247" y="4393450"/>
                </a:cubicBezTo>
                <a:cubicBezTo>
                  <a:pt x="425153" y="4382172"/>
                  <a:pt x="401030" y="4364786"/>
                  <a:pt x="381762" y="4342650"/>
                </a:cubicBezTo>
                <a:cubicBezTo>
                  <a:pt x="358533" y="4315373"/>
                  <a:pt x="341001" y="4283720"/>
                  <a:pt x="330200" y="4249559"/>
                </a:cubicBezTo>
                <a:cubicBezTo>
                  <a:pt x="345177" y="4219534"/>
                  <a:pt x="351592" y="4185963"/>
                  <a:pt x="348742" y="4152531"/>
                </a:cubicBezTo>
                <a:cubicBezTo>
                  <a:pt x="347567" y="4134499"/>
                  <a:pt x="345020" y="4116582"/>
                  <a:pt x="341122" y="4098937"/>
                </a:cubicBezTo>
                <a:cubicBezTo>
                  <a:pt x="337566" y="4080395"/>
                  <a:pt x="332740" y="4061472"/>
                  <a:pt x="327025" y="4042168"/>
                </a:cubicBezTo>
                <a:cubicBezTo>
                  <a:pt x="315468" y="4004068"/>
                  <a:pt x="299466" y="3963555"/>
                  <a:pt x="285623" y="3922788"/>
                </a:cubicBezTo>
                <a:lnTo>
                  <a:pt x="263779" y="3862082"/>
                </a:lnTo>
                <a:cubicBezTo>
                  <a:pt x="256540" y="3841762"/>
                  <a:pt x="249555" y="3821569"/>
                  <a:pt x="244348" y="3801503"/>
                </a:cubicBezTo>
                <a:cubicBezTo>
                  <a:pt x="249555" y="3766197"/>
                  <a:pt x="262763" y="3765435"/>
                  <a:pt x="283210" y="3783088"/>
                </a:cubicBezTo>
                <a:cubicBezTo>
                  <a:pt x="281178" y="3753370"/>
                  <a:pt x="278257" y="3723017"/>
                  <a:pt x="274701" y="3692156"/>
                </a:cubicBezTo>
                <a:cubicBezTo>
                  <a:pt x="271147" y="3661295"/>
                  <a:pt x="268859" y="3629926"/>
                  <a:pt x="265303" y="3598176"/>
                </a:cubicBezTo>
                <a:cubicBezTo>
                  <a:pt x="257810" y="3534676"/>
                  <a:pt x="253238" y="3470160"/>
                  <a:pt x="248666" y="3406279"/>
                </a:cubicBezTo>
                <a:cubicBezTo>
                  <a:pt x="245872" y="3374402"/>
                  <a:pt x="245999" y="3342779"/>
                  <a:pt x="245237" y="3311410"/>
                </a:cubicBezTo>
                <a:cubicBezTo>
                  <a:pt x="244476" y="3280041"/>
                  <a:pt x="244475" y="3249434"/>
                  <a:pt x="245237" y="3219462"/>
                </a:cubicBezTo>
                <a:cubicBezTo>
                  <a:pt x="246001" y="3189490"/>
                  <a:pt x="249301" y="3160407"/>
                  <a:pt x="252476" y="3132340"/>
                </a:cubicBezTo>
                <a:cubicBezTo>
                  <a:pt x="254885" y="3105412"/>
                  <a:pt x="259128" y="3078680"/>
                  <a:pt x="265176" y="3052330"/>
                </a:cubicBezTo>
                <a:cubicBezTo>
                  <a:pt x="294894" y="3059442"/>
                  <a:pt x="296037" y="3090430"/>
                  <a:pt x="294005" y="3125228"/>
                </a:cubicBezTo>
                <a:cubicBezTo>
                  <a:pt x="291974" y="3160026"/>
                  <a:pt x="283972" y="3200539"/>
                  <a:pt x="294005" y="3224923"/>
                </a:cubicBezTo>
                <a:cubicBezTo>
                  <a:pt x="311277" y="3187458"/>
                  <a:pt x="309499" y="3137547"/>
                  <a:pt x="307340" y="3082302"/>
                </a:cubicBezTo>
                <a:cubicBezTo>
                  <a:pt x="307340" y="3054870"/>
                  <a:pt x="306578" y="3026041"/>
                  <a:pt x="308102" y="2997339"/>
                </a:cubicBezTo>
                <a:cubicBezTo>
                  <a:pt x="308588" y="2968709"/>
                  <a:pt x="312858" y="2940268"/>
                  <a:pt x="320802" y="2912757"/>
                </a:cubicBezTo>
                <a:cubicBezTo>
                  <a:pt x="311277" y="2912757"/>
                  <a:pt x="306197" y="2922155"/>
                  <a:pt x="302514" y="2934474"/>
                </a:cubicBezTo>
                <a:cubicBezTo>
                  <a:pt x="298830" y="2946793"/>
                  <a:pt x="297307" y="2962033"/>
                  <a:pt x="293751" y="2973971"/>
                </a:cubicBezTo>
                <a:cubicBezTo>
                  <a:pt x="288671" y="2995180"/>
                  <a:pt x="281051" y="2961271"/>
                  <a:pt x="282575" y="2926473"/>
                </a:cubicBezTo>
                <a:cubicBezTo>
                  <a:pt x="284100" y="2891675"/>
                  <a:pt x="293370" y="2857004"/>
                  <a:pt x="315722" y="2877197"/>
                </a:cubicBezTo>
                <a:cubicBezTo>
                  <a:pt x="314985" y="2799425"/>
                  <a:pt x="321105" y="2721739"/>
                  <a:pt x="334010" y="2645041"/>
                </a:cubicBezTo>
                <a:cubicBezTo>
                  <a:pt x="341503" y="2604020"/>
                  <a:pt x="350012" y="2561983"/>
                  <a:pt x="359410" y="2519184"/>
                </a:cubicBezTo>
                <a:cubicBezTo>
                  <a:pt x="368804" y="2476384"/>
                  <a:pt x="382143" y="2434094"/>
                  <a:pt x="394589" y="2391041"/>
                </a:cubicBezTo>
                <a:cubicBezTo>
                  <a:pt x="446913" y="2219337"/>
                  <a:pt x="522478" y="2050300"/>
                  <a:pt x="594995" y="1904504"/>
                </a:cubicBezTo>
                <a:cubicBezTo>
                  <a:pt x="563118" y="1842401"/>
                  <a:pt x="543052" y="1950605"/>
                  <a:pt x="512191" y="1908949"/>
                </a:cubicBezTo>
                <a:cubicBezTo>
                  <a:pt x="540893" y="1856752"/>
                  <a:pt x="567944" y="1808238"/>
                  <a:pt x="597154" y="1764677"/>
                </a:cubicBezTo>
                <a:cubicBezTo>
                  <a:pt x="618617" y="1731911"/>
                  <a:pt x="618617" y="1731911"/>
                  <a:pt x="639572" y="1701177"/>
                </a:cubicBezTo>
                <a:cubicBezTo>
                  <a:pt x="653288" y="1680603"/>
                  <a:pt x="668274" y="1661807"/>
                  <a:pt x="682371" y="1642884"/>
                </a:cubicBezTo>
                <a:cubicBezTo>
                  <a:pt x="710946" y="1604784"/>
                  <a:pt x="738378" y="1569732"/>
                  <a:pt x="767334" y="1536966"/>
                </a:cubicBezTo>
                <a:lnTo>
                  <a:pt x="811022" y="1487182"/>
                </a:lnTo>
                <a:lnTo>
                  <a:pt x="832104" y="1463179"/>
                </a:lnTo>
                <a:lnTo>
                  <a:pt x="853948" y="1440065"/>
                </a:lnTo>
                <a:cubicBezTo>
                  <a:pt x="883285" y="1409458"/>
                  <a:pt x="911860" y="1378597"/>
                  <a:pt x="941959" y="1348244"/>
                </a:cubicBezTo>
                <a:lnTo>
                  <a:pt x="1035050" y="1255280"/>
                </a:lnTo>
                <a:cubicBezTo>
                  <a:pt x="1067943" y="1224165"/>
                  <a:pt x="1101725" y="1191780"/>
                  <a:pt x="1136650" y="1156601"/>
                </a:cubicBezTo>
                <a:lnTo>
                  <a:pt x="1252474" y="1048397"/>
                </a:lnTo>
                <a:cubicBezTo>
                  <a:pt x="1241679" y="1004582"/>
                  <a:pt x="1207643" y="1029093"/>
                  <a:pt x="1181100" y="1035062"/>
                </a:cubicBezTo>
                <a:cubicBezTo>
                  <a:pt x="1195578" y="1003566"/>
                  <a:pt x="1227709" y="993152"/>
                  <a:pt x="1259078" y="985786"/>
                </a:cubicBezTo>
                <a:cubicBezTo>
                  <a:pt x="1290448" y="978423"/>
                  <a:pt x="1321816" y="974864"/>
                  <a:pt x="1337818" y="957338"/>
                </a:cubicBezTo>
                <a:cubicBezTo>
                  <a:pt x="1305941" y="901077"/>
                  <a:pt x="1208532" y="1036840"/>
                  <a:pt x="1179449" y="970038"/>
                </a:cubicBezTo>
                <a:cubicBezTo>
                  <a:pt x="1224407" y="955687"/>
                  <a:pt x="1268349" y="939685"/>
                  <a:pt x="1311656" y="921651"/>
                </a:cubicBezTo>
                <a:cubicBezTo>
                  <a:pt x="1355022" y="905080"/>
                  <a:pt x="1397422" y="886085"/>
                  <a:pt x="1438656" y="864755"/>
                </a:cubicBezTo>
                <a:cubicBezTo>
                  <a:pt x="1479251" y="844573"/>
                  <a:pt x="1518454" y="821704"/>
                  <a:pt x="1556004" y="796302"/>
                </a:cubicBezTo>
                <a:cubicBezTo>
                  <a:pt x="1574419" y="783602"/>
                  <a:pt x="1592707" y="770902"/>
                  <a:pt x="1610360" y="756678"/>
                </a:cubicBezTo>
                <a:cubicBezTo>
                  <a:pt x="1628023" y="742851"/>
                  <a:pt x="1644977" y="728142"/>
                  <a:pt x="1661160" y="712609"/>
                </a:cubicBezTo>
                <a:cubicBezTo>
                  <a:pt x="1639316" y="702195"/>
                  <a:pt x="1604899" y="715911"/>
                  <a:pt x="1572260" y="726833"/>
                </a:cubicBezTo>
                <a:cubicBezTo>
                  <a:pt x="1539620" y="737754"/>
                  <a:pt x="1508760" y="747280"/>
                  <a:pt x="1491742" y="725055"/>
                </a:cubicBezTo>
                <a:cubicBezTo>
                  <a:pt x="1540510" y="711466"/>
                  <a:pt x="1590548" y="700544"/>
                  <a:pt x="1638935" y="686955"/>
                </a:cubicBezTo>
                <a:cubicBezTo>
                  <a:pt x="1687321" y="673363"/>
                  <a:pt x="1736217" y="661555"/>
                  <a:pt x="1783969" y="648855"/>
                </a:cubicBezTo>
                <a:cubicBezTo>
                  <a:pt x="1831722" y="636158"/>
                  <a:pt x="1879346" y="621169"/>
                  <a:pt x="1926209" y="604786"/>
                </a:cubicBezTo>
                <a:cubicBezTo>
                  <a:pt x="1973072" y="588402"/>
                  <a:pt x="2019808" y="571512"/>
                  <a:pt x="2065909" y="551192"/>
                </a:cubicBezTo>
                <a:cubicBezTo>
                  <a:pt x="2085848" y="535698"/>
                  <a:pt x="2089404" y="513092"/>
                  <a:pt x="2085594" y="488581"/>
                </a:cubicBezTo>
                <a:cubicBezTo>
                  <a:pt x="2110511" y="480081"/>
                  <a:pt x="2135968" y="473250"/>
                  <a:pt x="2161794" y="468134"/>
                </a:cubicBezTo>
                <a:cubicBezTo>
                  <a:pt x="2194052" y="460895"/>
                  <a:pt x="2230374" y="451370"/>
                  <a:pt x="2265553" y="442734"/>
                </a:cubicBezTo>
                <a:cubicBezTo>
                  <a:pt x="2335911" y="424700"/>
                  <a:pt x="2398649" y="398792"/>
                  <a:pt x="2403602" y="356120"/>
                </a:cubicBezTo>
                <a:cubicBezTo>
                  <a:pt x="2377681" y="379392"/>
                  <a:pt x="2345725" y="394886"/>
                  <a:pt x="2311400" y="400824"/>
                </a:cubicBezTo>
                <a:cubicBezTo>
                  <a:pt x="2273313" y="408677"/>
                  <a:pt x="2234673" y="413560"/>
                  <a:pt x="2195830" y="415429"/>
                </a:cubicBezTo>
                <a:cubicBezTo>
                  <a:pt x="2216658" y="363867"/>
                  <a:pt x="2260981" y="379869"/>
                  <a:pt x="2317369" y="386473"/>
                </a:cubicBezTo>
                <a:cubicBezTo>
                  <a:pt x="2336673" y="379742"/>
                  <a:pt x="2324735" y="371106"/>
                  <a:pt x="2315210" y="373773"/>
                </a:cubicBezTo>
                <a:cubicBezTo>
                  <a:pt x="2331561" y="358604"/>
                  <a:pt x="2352090" y="348694"/>
                  <a:pt x="2374138" y="345325"/>
                </a:cubicBezTo>
                <a:cubicBezTo>
                  <a:pt x="2398035" y="341973"/>
                  <a:pt x="2422144" y="340360"/>
                  <a:pt x="2446274" y="340499"/>
                </a:cubicBezTo>
                <a:cubicBezTo>
                  <a:pt x="2494661" y="339229"/>
                  <a:pt x="2538730" y="337197"/>
                  <a:pt x="2558923" y="303669"/>
                </a:cubicBezTo>
                <a:cubicBezTo>
                  <a:pt x="2759964" y="336689"/>
                  <a:pt x="2973705" y="331482"/>
                  <a:pt x="3195193" y="345071"/>
                </a:cubicBezTo>
                <a:cubicBezTo>
                  <a:pt x="3250565" y="349135"/>
                  <a:pt x="3306064" y="351675"/>
                  <a:pt x="3361817" y="359168"/>
                </a:cubicBezTo>
                <a:cubicBezTo>
                  <a:pt x="3403600" y="364121"/>
                  <a:pt x="3403600" y="364121"/>
                  <a:pt x="3445256" y="369836"/>
                </a:cubicBezTo>
                <a:cubicBezTo>
                  <a:pt x="3472942" y="373519"/>
                  <a:pt x="3500628" y="379361"/>
                  <a:pt x="3528060" y="384695"/>
                </a:cubicBezTo>
                <a:cubicBezTo>
                  <a:pt x="3555492" y="390027"/>
                  <a:pt x="3582924" y="395998"/>
                  <a:pt x="3609975" y="402348"/>
                </a:cubicBezTo>
                <a:cubicBezTo>
                  <a:pt x="3637026" y="408698"/>
                  <a:pt x="3663696" y="417334"/>
                  <a:pt x="3690239" y="425589"/>
                </a:cubicBezTo>
                <a:cubicBezTo>
                  <a:pt x="3716782" y="433846"/>
                  <a:pt x="3742817" y="442226"/>
                  <a:pt x="3768344" y="452513"/>
                </a:cubicBezTo>
                <a:cubicBezTo>
                  <a:pt x="3793870" y="462801"/>
                  <a:pt x="3819144" y="473849"/>
                  <a:pt x="3843528" y="485406"/>
                </a:cubicBezTo>
                <a:cubicBezTo>
                  <a:pt x="3861435" y="483882"/>
                  <a:pt x="3878834" y="481342"/>
                  <a:pt x="3895979" y="479056"/>
                </a:cubicBezTo>
                <a:cubicBezTo>
                  <a:pt x="3912828" y="476965"/>
                  <a:pt x="3929804" y="476074"/>
                  <a:pt x="3946779" y="476389"/>
                </a:cubicBezTo>
                <a:cubicBezTo>
                  <a:pt x="3985276" y="477097"/>
                  <a:pt x="4022462" y="490489"/>
                  <a:pt x="4052570" y="514489"/>
                </a:cubicBezTo>
                <a:cubicBezTo>
                  <a:pt x="4107815" y="539000"/>
                  <a:pt x="4123690" y="494296"/>
                  <a:pt x="4171188" y="504710"/>
                </a:cubicBezTo>
                <a:cubicBezTo>
                  <a:pt x="4195163" y="523135"/>
                  <a:pt x="4221970" y="537547"/>
                  <a:pt x="4250563" y="547382"/>
                </a:cubicBezTo>
                <a:cubicBezTo>
                  <a:pt x="4274396" y="554765"/>
                  <a:pt x="4298898" y="559785"/>
                  <a:pt x="4323715" y="562368"/>
                </a:cubicBezTo>
                <a:cubicBezTo>
                  <a:pt x="4371594" y="568718"/>
                  <a:pt x="4418584" y="575957"/>
                  <a:pt x="4467479" y="617486"/>
                </a:cubicBezTo>
                <a:cubicBezTo>
                  <a:pt x="4473194" y="579386"/>
                  <a:pt x="4427601" y="561860"/>
                  <a:pt x="4382643" y="546620"/>
                </a:cubicBezTo>
                <a:cubicBezTo>
                  <a:pt x="4361767" y="540227"/>
                  <a:pt x="4341321" y="532506"/>
                  <a:pt x="4321429" y="523506"/>
                </a:cubicBezTo>
                <a:cubicBezTo>
                  <a:pt x="4305300" y="514743"/>
                  <a:pt x="4295267" y="503440"/>
                  <a:pt x="4297807" y="486930"/>
                </a:cubicBezTo>
                <a:cubicBezTo>
                  <a:pt x="4331177" y="491501"/>
                  <a:pt x="4363960" y="499633"/>
                  <a:pt x="4395598" y="511187"/>
                </a:cubicBezTo>
                <a:cubicBezTo>
                  <a:pt x="4429253" y="522998"/>
                  <a:pt x="4463543" y="536587"/>
                  <a:pt x="4497198" y="547890"/>
                </a:cubicBezTo>
                <a:cubicBezTo>
                  <a:pt x="4563364" y="571766"/>
                  <a:pt x="4624198" y="589165"/>
                  <a:pt x="4671442" y="566051"/>
                </a:cubicBezTo>
                <a:cubicBezTo>
                  <a:pt x="4628516" y="531634"/>
                  <a:pt x="4587622" y="527951"/>
                  <a:pt x="4545076" y="519950"/>
                </a:cubicBezTo>
                <a:cubicBezTo>
                  <a:pt x="4490507" y="512181"/>
                  <a:pt x="4440068" y="486493"/>
                  <a:pt x="4401693" y="446925"/>
                </a:cubicBezTo>
                <a:cubicBezTo>
                  <a:pt x="4459605" y="423303"/>
                  <a:pt x="4560062" y="488200"/>
                  <a:pt x="4594606" y="412635"/>
                </a:cubicBezTo>
                <a:cubicBezTo>
                  <a:pt x="4598924" y="452513"/>
                  <a:pt x="4663567" y="435241"/>
                  <a:pt x="4652772" y="461403"/>
                </a:cubicBezTo>
                <a:cubicBezTo>
                  <a:pt x="4643247" y="505980"/>
                  <a:pt x="4589272" y="446671"/>
                  <a:pt x="4566158" y="457847"/>
                </a:cubicBezTo>
                <a:cubicBezTo>
                  <a:pt x="4700143" y="562622"/>
                  <a:pt x="5068316" y="689495"/>
                  <a:pt x="4725289" y="616089"/>
                </a:cubicBezTo>
                <a:cubicBezTo>
                  <a:pt x="4703572" y="641489"/>
                  <a:pt x="4684776" y="666889"/>
                  <a:pt x="4716145" y="690130"/>
                </a:cubicBezTo>
                <a:cubicBezTo>
                  <a:pt x="4722114" y="660666"/>
                  <a:pt x="4775200" y="697115"/>
                  <a:pt x="4836795" y="740930"/>
                </a:cubicBezTo>
                <a:cubicBezTo>
                  <a:pt x="4898387" y="784750"/>
                  <a:pt x="4969637" y="833767"/>
                  <a:pt x="5026025" y="820432"/>
                </a:cubicBezTo>
                <a:close/>
                <a:moveTo>
                  <a:pt x="5472557" y="2904121"/>
                </a:moveTo>
                <a:cubicBezTo>
                  <a:pt x="5441061" y="2907804"/>
                  <a:pt x="5435854" y="2931807"/>
                  <a:pt x="5394198" y="2927108"/>
                </a:cubicBezTo>
                <a:cubicBezTo>
                  <a:pt x="5417947" y="2977908"/>
                  <a:pt x="5369560" y="2971431"/>
                  <a:pt x="5375275" y="3007499"/>
                </a:cubicBezTo>
                <a:cubicBezTo>
                  <a:pt x="5380101" y="3035439"/>
                  <a:pt x="5411470" y="3032899"/>
                  <a:pt x="5444363" y="3028200"/>
                </a:cubicBezTo>
                <a:cubicBezTo>
                  <a:pt x="5461762" y="3006229"/>
                  <a:pt x="5456047" y="2964700"/>
                  <a:pt x="5476621" y="2944507"/>
                </a:cubicBezTo>
                <a:cubicBezTo>
                  <a:pt x="5495925" y="2950984"/>
                  <a:pt x="5483733" y="2996323"/>
                  <a:pt x="5508625" y="2996196"/>
                </a:cubicBezTo>
                <a:cubicBezTo>
                  <a:pt x="5503164" y="2970796"/>
                  <a:pt x="5520563" y="2964954"/>
                  <a:pt x="5516245" y="2940570"/>
                </a:cubicBezTo>
                <a:cubicBezTo>
                  <a:pt x="5482717" y="2952127"/>
                  <a:pt x="5468239" y="2940062"/>
                  <a:pt x="5472557" y="2904121"/>
                </a:cubicBezTo>
                <a:close/>
                <a:moveTo>
                  <a:pt x="3638042" y="2579382"/>
                </a:moveTo>
                <a:cubicBezTo>
                  <a:pt x="3640201" y="2558046"/>
                  <a:pt x="3628263" y="2558935"/>
                  <a:pt x="3617087" y="2560459"/>
                </a:cubicBezTo>
                <a:cubicBezTo>
                  <a:pt x="3605911" y="2561982"/>
                  <a:pt x="3595116" y="2563634"/>
                  <a:pt x="3596513" y="2544203"/>
                </a:cubicBezTo>
                <a:cubicBezTo>
                  <a:pt x="3576701" y="2593225"/>
                  <a:pt x="3547745" y="2560332"/>
                  <a:pt x="3547491" y="2589415"/>
                </a:cubicBezTo>
                <a:cubicBezTo>
                  <a:pt x="3554992" y="2588997"/>
                  <a:pt x="3562515" y="2589252"/>
                  <a:pt x="3569970" y="2590177"/>
                </a:cubicBezTo>
                <a:cubicBezTo>
                  <a:pt x="3576701" y="2590177"/>
                  <a:pt x="3582670" y="2591574"/>
                  <a:pt x="3588766" y="2592336"/>
                </a:cubicBezTo>
                <a:cubicBezTo>
                  <a:pt x="3606128" y="2593144"/>
                  <a:pt x="3623322" y="2588624"/>
                  <a:pt x="3638042" y="2579382"/>
                </a:cubicBezTo>
                <a:close/>
                <a:moveTo>
                  <a:pt x="2385568" y="3446030"/>
                </a:moveTo>
                <a:cubicBezTo>
                  <a:pt x="2391909" y="3439576"/>
                  <a:pt x="2395348" y="3430817"/>
                  <a:pt x="2395093" y="3421773"/>
                </a:cubicBezTo>
                <a:cubicBezTo>
                  <a:pt x="2393455" y="3415116"/>
                  <a:pt x="2388736" y="3409641"/>
                  <a:pt x="2382393" y="3407041"/>
                </a:cubicBezTo>
                <a:cubicBezTo>
                  <a:pt x="2368296" y="3398786"/>
                  <a:pt x="2342896" y="3391928"/>
                  <a:pt x="2317750" y="3376307"/>
                </a:cubicBezTo>
                <a:cubicBezTo>
                  <a:pt x="2318385" y="3396627"/>
                  <a:pt x="2282444" y="3402722"/>
                  <a:pt x="2309368" y="3420757"/>
                </a:cubicBezTo>
                <a:cubicBezTo>
                  <a:pt x="2348484" y="3406152"/>
                  <a:pt x="2318512" y="3456825"/>
                  <a:pt x="2385568" y="3445395"/>
                </a:cubicBezTo>
                <a:moveTo>
                  <a:pt x="4750435" y="762139"/>
                </a:moveTo>
                <a:cubicBezTo>
                  <a:pt x="4765929" y="802906"/>
                  <a:pt x="4842637" y="824242"/>
                  <a:pt x="4880737" y="823861"/>
                </a:cubicBezTo>
                <a:cubicBezTo>
                  <a:pt x="4850511" y="777760"/>
                  <a:pt x="4789043" y="732548"/>
                  <a:pt x="4750435" y="762139"/>
                </a:cubicBezTo>
                <a:close/>
                <a:moveTo>
                  <a:pt x="438277" y="4344682"/>
                </a:moveTo>
                <a:cubicBezTo>
                  <a:pt x="423896" y="4322841"/>
                  <a:pt x="411161" y="4299960"/>
                  <a:pt x="400177" y="4276229"/>
                </a:cubicBezTo>
                <a:cubicBezTo>
                  <a:pt x="394081" y="4264164"/>
                  <a:pt x="387477" y="4252099"/>
                  <a:pt x="381508" y="4240669"/>
                </a:cubicBezTo>
                <a:cubicBezTo>
                  <a:pt x="375877" y="4229537"/>
                  <a:pt x="369424" y="4218839"/>
                  <a:pt x="362204" y="4208665"/>
                </a:cubicBezTo>
                <a:cubicBezTo>
                  <a:pt x="358902" y="4228223"/>
                  <a:pt x="383667" y="4368304"/>
                  <a:pt x="438277" y="4344682"/>
                </a:cubicBezTo>
                <a:close/>
                <a:moveTo>
                  <a:pt x="838962" y="4776482"/>
                </a:moveTo>
                <a:cubicBezTo>
                  <a:pt x="841035" y="4752885"/>
                  <a:pt x="836086" y="4729202"/>
                  <a:pt x="824738" y="4708410"/>
                </a:cubicBezTo>
                <a:cubicBezTo>
                  <a:pt x="811451" y="4684328"/>
                  <a:pt x="795474" y="4661832"/>
                  <a:pt x="777113" y="4641354"/>
                </a:cubicBezTo>
                <a:cubicBezTo>
                  <a:pt x="757189" y="4618500"/>
                  <a:pt x="735989" y="4596790"/>
                  <a:pt x="713613" y="4576330"/>
                </a:cubicBezTo>
                <a:cubicBezTo>
                  <a:pt x="690880" y="4555629"/>
                  <a:pt x="670052" y="4534801"/>
                  <a:pt x="650113" y="4516640"/>
                </a:cubicBezTo>
                <a:cubicBezTo>
                  <a:pt x="666157" y="4538214"/>
                  <a:pt x="678241" y="4562467"/>
                  <a:pt x="685800" y="4588268"/>
                </a:cubicBezTo>
                <a:cubicBezTo>
                  <a:pt x="694145" y="4614252"/>
                  <a:pt x="698429" y="4641368"/>
                  <a:pt x="698500" y="4668659"/>
                </a:cubicBezTo>
                <a:cubicBezTo>
                  <a:pt x="681355" y="4641989"/>
                  <a:pt x="664591" y="4614303"/>
                  <a:pt x="647700" y="4587252"/>
                </a:cubicBezTo>
                <a:cubicBezTo>
                  <a:pt x="630810" y="4560200"/>
                  <a:pt x="615696" y="4533023"/>
                  <a:pt x="598678" y="4508512"/>
                </a:cubicBezTo>
                <a:cubicBezTo>
                  <a:pt x="590296" y="4495812"/>
                  <a:pt x="581533" y="4484635"/>
                  <a:pt x="572516" y="4473714"/>
                </a:cubicBezTo>
                <a:cubicBezTo>
                  <a:pt x="564137" y="4463043"/>
                  <a:pt x="555147" y="4452866"/>
                  <a:pt x="545592" y="4443234"/>
                </a:cubicBezTo>
                <a:cubicBezTo>
                  <a:pt x="527961" y="4425122"/>
                  <a:pt x="506774" y="4410853"/>
                  <a:pt x="483362" y="4401324"/>
                </a:cubicBezTo>
                <a:cubicBezTo>
                  <a:pt x="495120" y="4432337"/>
                  <a:pt x="505043" y="4464015"/>
                  <a:pt x="513080" y="4496193"/>
                </a:cubicBezTo>
                <a:cubicBezTo>
                  <a:pt x="519938" y="4520704"/>
                  <a:pt x="523621" y="4540135"/>
                  <a:pt x="527812" y="4558169"/>
                </a:cubicBezTo>
                <a:cubicBezTo>
                  <a:pt x="536886" y="4602640"/>
                  <a:pt x="556972" y="4644123"/>
                  <a:pt x="586232" y="4678819"/>
                </a:cubicBezTo>
                <a:cubicBezTo>
                  <a:pt x="629158" y="4696726"/>
                  <a:pt x="681609" y="4713871"/>
                  <a:pt x="729869" y="4735461"/>
                </a:cubicBezTo>
                <a:cubicBezTo>
                  <a:pt x="753001" y="4745605"/>
                  <a:pt x="774694" y="4758757"/>
                  <a:pt x="794385" y="4774577"/>
                </a:cubicBezTo>
                <a:cubicBezTo>
                  <a:pt x="803403" y="4782182"/>
                  <a:pt x="811616" y="4790694"/>
                  <a:pt x="818896" y="4799977"/>
                </a:cubicBezTo>
                <a:cubicBezTo>
                  <a:pt x="826495" y="4809110"/>
                  <a:pt x="832739" y="4819290"/>
                  <a:pt x="837438" y="4830203"/>
                </a:cubicBezTo>
                <a:cubicBezTo>
                  <a:pt x="865759" y="4813312"/>
                  <a:pt x="890651" y="4812169"/>
                  <a:pt x="911606" y="4826647"/>
                </a:cubicBezTo>
                <a:cubicBezTo>
                  <a:pt x="903986" y="4834394"/>
                  <a:pt x="904113" y="4845189"/>
                  <a:pt x="914527" y="4859921"/>
                </a:cubicBezTo>
                <a:cubicBezTo>
                  <a:pt x="927227" y="4853698"/>
                  <a:pt x="940943" y="4837442"/>
                  <a:pt x="918972" y="4840109"/>
                </a:cubicBezTo>
                <a:cubicBezTo>
                  <a:pt x="919441" y="4813366"/>
                  <a:pt x="909145" y="4787557"/>
                  <a:pt x="890397" y="4768481"/>
                </a:cubicBezTo>
                <a:cubicBezTo>
                  <a:pt x="872617" y="4751082"/>
                  <a:pt x="852297" y="4746002"/>
                  <a:pt x="838962" y="4777371"/>
                </a:cubicBezTo>
                <a:moveTo>
                  <a:pt x="1834515" y="5819152"/>
                </a:moveTo>
                <a:cubicBezTo>
                  <a:pt x="1771015" y="5806452"/>
                  <a:pt x="1752346" y="5746889"/>
                  <a:pt x="1712849" y="5770511"/>
                </a:cubicBezTo>
                <a:cubicBezTo>
                  <a:pt x="1755140" y="5795022"/>
                  <a:pt x="1808226" y="5852934"/>
                  <a:pt x="1834515" y="5820041"/>
                </a:cubicBezTo>
                <a:moveTo>
                  <a:pt x="4892802" y="2774200"/>
                </a:moveTo>
                <a:cubicBezTo>
                  <a:pt x="4900422" y="2791345"/>
                  <a:pt x="4890008" y="2799600"/>
                  <a:pt x="4880102" y="2812300"/>
                </a:cubicBezTo>
                <a:cubicBezTo>
                  <a:pt x="4870197" y="2825001"/>
                  <a:pt x="4862449" y="2837700"/>
                  <a:pt x="4871339" y="2866021"/>
                </a:cubicBezTo>
                <a:cubicBezTo>
                  <a:pt x="4897118" y="2861393"/>
                  <a:pt x="4923678" y="2867244"/>
                  <a:pt x="4945126" y="2882277"/>
                </a:cubicBezTo>
                <a:cubicBezTo>
                  <a:pt x="4962779" y="2896247"/>
                  <a:pt x="4967224" y="2917075"/>
                  <a:pt x="4937506" y="2937268"/>
                </a:cubicBezTo>
                <a:cubicBezTo>
                  <a:pt x="4954778" y="2946158"/>
                  <a:pt x="4964938" y="2962668"/>
                  <a:pt x="5005832" y="2947047"/>
                </a:cubicBezTo>
                <a:cubicBezTo>
                  <a:pt x="4980432" y="2893961"/>
                  <a:pt x="4978781" y="2886341"/>
                  <a:pt x="4982591" y="2874784"/>
                </a:cubicBezTo>
                <a:cubicBezTo>
                  <a:pt x="4985482" y="2866621"/>
                  <a:pt x="4987026" y="2858043"/>
                  <a:pt x="4987163" y="2849384"/>
                </a:cubicBezTo>
                <a:cubicBezTo>
                  <a:pt x="4987249" y="2840892"/>
                  <a:pt x="4986740" y="2832405"/>
                  <a:pt x="4985639" y="2823984"/>
                </a:cubicBezTo>
                <a:cubicBezTo>
                  <a:pt x="4983932" y="2810683"/>
                  <a:pt x="4981085" y="2797554"/>
                  <a:pt x="4977130" y="2784741"/>
                </a:cubicBezTo>
                <a:cubicBezTo>
                  <a:pt x="4923917" y="2814713"/>
                  <a:pt x="4935347" y="2758071"/>
                  <a:pt x="4892802" y="2774200"/>
                </a:cubicBezTo>
                <a:close/>
                <a:moveTo>
                  <a:pt x="4673600" y="2969272"/>
                </a:moveTo>
                <a:cubicBezTo>
                  <a:pt x="4682236" y="2949333"/>
                  <a:pt x="4697730" y="2957207"/>
                  <a:pt x="4713478" y="2965462"/>
                </a:cubicBezTo>
                <a:cubicBezTo>
                  <a:pt x="4729227" y="2973716"/>
                  <a:pt x="4744339" y="2982861"/>
                  <a:pt x="4753483" y="2962160"/>
                </a:cubicBezTo>
                <a:cubicBezTo>
                  <a:pt x="4734179" y="2956572"/>
                  <a:pt x="4731385" y="2934347"/>
                  <a:pt x="4708017" y="2933712"/>
                </a:cubicBezTo>
                <a:cubicBezTo>
                  <a:pt x="4712215" y="2920788"/>
                  <a:pt x="4719596" y="2909127"/>
                  <a:pt x="4729480" y="2899803"/>
                </a:cubicBezTo>
                <a:cubicBezTo>
                  <a:pt x="4747768" y="2910979"/>
                  <a:pt x="4764532" y="2924314"/>
                  <a:pt x="4783328" y="2936125"/>
                </a:cubicBezTo>
                <a:cubicBezTo>
                  <a:pt x="4792912" y="2942225"/>
                  <a:pt x="4802929" y="2947616"/>
                  <a:pt x="4813300" y="2952254"/>
                </a:cubicBezTo>
                <a:cubicBezTo>
                  <a:pt x="4824241" y="2957429"/>
                  <a:pt x="4835749" y="2961308"/>
                  <a:pt x="4847590" y="2963811"/>
                </a:cubicBezTo>
                <a:cubicBezTo>
                  <a:pt x="4845707" y="2956576"/>
                  <a:pt x="4842889" y="2949617"/>
                  <a:pt x="4839208" y="2943110"/>
                </a:cubicBezTo>
                <a:cubicBezTo>
                  <a:pt x="4835544" y="2937230"/>
                  <a:pt x="4831289" y="2931741"/>
                  <a:pt x="4826508" y="2926727"/>
                </a:cubicBezTo>
                <a:cubicBezTo>
                  <a:pt x="4816723" y="2917139"/>
                  <a:pt x="4805704" y="2908896"/>
                  <a:pt x="4793742" y="2902216"/>
                </a:cubicBezTo>
                <a:cubicBezTo>
                  <a:pt x="4781804" y="2895485"/>
                  <a:pt x="4769231" y="2889516"/>
                  <a:pt x="4757166" y="2883293"/>
                </a:cubicBezTo>
                <a:cubicBezTo>
                  <a:pt x="4744949" y="2877436"/>
                  <a:pt x="4733226" y="2870598"/>
                  <a:pt x="4722114" y="2862846"/>
                </a:cubicBezTo>
                <a:cubicBezTo>
                  <a:pt x="4696714" y="2883547"/>
                  <a:pt x="4743577" y="2881007"/>
                  <a:pt x="4715256" y="2893707"/>
                </a:cubicBezTo>
                <a:cubicBezTo>
                  <a:pt x="4693666" y="2887865"/>
                  <a:pt x="4659757" y="2895993"/>
                  <a:pt x="4644771" y="2883801"/>
                </a:cubicBezTo>
                <a:cubicBezTo>
                  <a:pt x="4650994" y="2872879"/>
                  <a:pt x="4644771" y="2858401"/>
                  <a:pt x="4634103" y="2843034"/>
                </a:cubicBezTo>
                <a:cubicBezTo>
                  <a:pt x="4623086" y="2829579"/>
                  <a:pt x="4611208" y="2816852"/>
                  <a:pt x="4598543" y="2804934"/>
                </a:cubicBezTo>
                <a:cubicBezTo>
                  <a:pt x="4594824" y="2820281"/>
                  <a:pt x="4596716" y="2836453"/>
                  <a:pt x="4603878" y="2850527"/>
                </a:cubicBezTo>
                <a:cubicBezTo>
                  <a:pt x="4610739" y="2866274"/>
                  <a:pt x="4619711" y="2881014"/>
                  <a:pt x="4630548" y="2894342"/>
                </a:cubicBezTo>
                <a:lnTo>
                  <a:pt x="4646804" y="2915043"/>
                </a:lnTo>
                <a:cubicBezTo>
                  <a:pt x="4651630" y="2922028"/>
                  <a:pt x="4656329" y="2928632"/>
                  <a:pt x="4660393" y="2935109"/>
                </a:cubicBezTo>
                <a:cubicBezTo>
                  <a:pt x="4667828" y="2945079"/>
                  <a:pt x="4672395" y="2956893"/>
                  <a:pt x="4673600" y="2969272"/>
                </a:cubicBezTo>
                <a:close/>
                <a:moveTo>
                  <a:pt x="4525645" y="2386215"/>
                </a:moveTo>
                <a:cubicBezTo>
                  <a:pt x="4534408" y="2420759"/>
                  <a:pt x="4583430" y="2500515"/>
                  <a:pt x="4631944" y="2505341"/>
                </a:cubicBezTo>
                <a:cubicBezTo>
                  <a:pt x="4632230" y="2497862"/>
                  <a:pt x="4631763" y="2490374"/>
                  <a:pt x="4630547" y="2482989"/>
                </a:cubicBezTo>
                <a:cubicBezTo>
                  <a:pt x="4628931" y="2475543"/>
                  <a:pt x="4626723" y="2468239"/>
                  <a:pt x="4623943" y="2461145"/>
                </a:cubicBezTo>
                <a:cubicBezTo>
                  <a:pt x="4618174" y="2446701"/>
                  <a:pt x="4610253" y="2433214"/>
                  <a:pt x="4600448" y="2421140"/>
                </a:cubicBezTo>
                <a:cubicBezTo>
                  <a:pt x="4591009" y="2409547"/>
                  <a:pt x="4579127" y="2400181"/>
                  <a:pt x="4565650" y="2393708"/>
                </a:cubicBezTo>
                <a:cubicBezTo>
                  <a:pt x="4553131" y="2387414"/>
                  <a:pt x="4539079" y="2384815"/>
                  <a:pt x="4525137" y="2386215"/>
                </a:cubicBezTo>
                <a:moveTo>
                  <a:pt x="4328414" y="2235339"/>
                </a:moveTo>
                <a:cubicBezTo>
                  <a:pt x="4338193" y="2255913"/>
                  <a:pt x="4346575" y="2282075"/>
                  <a:pt x="4314952" y="2283726"/>
                </a:cubicBezTo>
                <a:cubicBezTo>
                  <a:pt x="4320586" y="2293451"/>
                  <a:pt x="4329235" y="2301075"/>
                  <a:pt x="4339590" y="2305443"/>
                </a:cubicBezTo>
                <a:cubicBezTo>
                  <a:pt x="4347157" y="2307962"/>
                  <a:pt x="4355388" y="2307600"/>
                  <a:pt x="4362704" y="2304427"/>
                </a:cubicBezTo>
                <a:cubicBezTo>
                  <a:pt x="4378452" y="2298966"/>
                  <a:pt x="4395089" y="2286774"/>
                  <a:pt x="4415536" y="2286774"/>
                </a:cubicBezTo>
                <a:cubicBezTo>
                  <a:pt x="4432486" y="2301184"/>
                  <a:pt x="4448243" y="2316941"/>
                  <a:pt x="4462653" y="2333891"/>
                </a:cubicBezTo>
                <a:lnTo>
                  <a:pt x="4485513" y="2359291"/>
                </a:lnTo>
                <a:cubicBezTo>
                  <a:pt x="4493387" y="2367800"/>
                  <a:pt x="4501642" y="2376182"/>
                  <a:pt x="4509643" y="2384691"/>
                </a:cubicBezTo>
                <a:cubicBezTo>
                  <a:pt x="4519236" y="2362779"/>
                  <a:pt x="4518205" y="2337671"/>
                  <a:pt x="4506849" y="2316619"/>
                </a:cubicBezTo>
                <a:cubicBezTo>
                  <a:pt x="4495572" y="2296427"/>
                  <a:pt x="4478434" y="2280130"/>
                  <a:pt x="4457700" y="2269883"/>
                </a:cubicBezTo>
                <a:cubicBezTo>
                  <a:pt x="4436306" y="2258281"/>
                  <a:pt x="4413393" y="2249731"/>
                  <a:pt x="4389628" y="2244483"/>
                </a:cubicBezTo>
                <a:cubicBezTo>
                  <a:pt x="4369283" y="2240052"/>
                  <a:pt x="4348662" y="2236997"/>
                  <a:pt x="4327906" y="2235339"/>
                </a:cubicBezTo>
                <a:moveTo>
                  <a:pt x="4548124" y="2728734"/>
                </a:moveTo>
                <a:cubicBezTo>
                  <a:pt x="4564634" y="2750324"/>
                  <a:pt x="4570730" y="2786265"/>
                  <a:pt x="4606417" y="2782709"/>
                </a:cubicBezTo>
                <a:cubicBezTo>
                  <a:pt x="4600172" y="2780711"/>
                  <a:pt x="4595596" y="2775348"/>
                  <a:pt x="4594606" y="2768866"/>
                </a:cubicBezTo>
                <a:cubicBezTo>
                  <a:pt x="4593769" y="2762288"/>
                  <a:pt x="4593769" y="2755631"/>
                  <a:pt x="4594606" y="2749054"/>
                </a:cubicBezTo>
                <a:cubicBezTo>
                  <a:pt x="4595241" y="2735338"/>
                  <a:pt x="4594606" y="2721622"/>
                  <a:pt x="4573397" y="2718701"/>
                </a:cubicBezTo>
                <a:cubicBezTo>
                  <a:pt x="4573016" y="2730131"/>
                  <a:pt x="4560443" y="2729369"/>
                  <a:pt x="4547616" y="2728734"/>
                </a:cubicBezTo>
                <a:moveTo>
                  <a:pt x="4564126" y="2888373"/>
                </a:moveTo>
                <a:cubicBezTo>
                  <a:pt x="4580001" y="2901073"/>
                  <a:pt x="4579366" y="2918853"/>
                  <a:pt x="4582033" y="2933331"/>
                </a:cubicBezTo>
                <a:cubicBezTo>
                  <a:pt x="4584701" y="2947809"/>
                  <a:pt x="4589018" y="2959874"/>
                  <a:pt x="4618482" y="2963303"/>
                </a:cubicBezTo>
                <a:cubicBezTo>
                  <a:pt x="4607687" y="2952254"/>
                  <a:pt x="4606544" y="2932696"/>
                  <a:pt x="4600194" y="2916567"/>
                </a:cubicBezTo>
                <a:cubicBezTo>
                  <a:pt x="4593844" y="2900438"/>
                  <a:pt x="4584700" y="2886976"/>
                  <a:pt x="4563618" y="2888373"/>
                </a:cubicBezTo>
                <a:moveTo>
                  <a:pt x="4450842" y="5405513"/>
                </a:moveTo>
                <a:cubicBezTo>
                  <a:pt x="4441571" y="5381764"/>
                  <a:pt x="4423410" y="5386716"/>
                  <a:pt x="4413758" y="5364746"/>
                </a:cubicBezTo>
                <a:cubicBezTo>
                  <a:pt x="4434967" y="5357888"/>
                  <a:pt x="4436999" y="5331599"/>
                  <a:pt x="4412869" y="5334647"/>
                </a:cubicBezTo>
                <a:cubicBezTo>
                  <a:pt x="4409947" y="5369572"/>
                  <a:pt x="4394200" y="5402973"/>
                  <a:pt x="4335399" y="5419229"/>
                </a:cubicBezTo>
                <a:cubicBezTo>
                  <a:pt x="4350131" y="5452757"/>
                  <a:pt x="4367657" y="5433580"/>
                  <a:pt x="4358513" y="5467489"/>
                </a:cubicBezTo>
                <a:cubicBezTo>
                  <a:pt x="4377851" y="5461140"/>
                  <a:pt x="4396036" y="5451705"/>
                  <a:pt x="4412361" y="5439549"/>
                </a:cubicBezTo>
                <a:cubicBezTo>
                  <a:pt x="4425950" y="5428627"/>
                  <a:pt x="4437761" y="5416943"/>
                  <a:pt x="4450334" y="5405513"/>
                </a:cubicBezTo>
                <a:moveTo>
                  <a:pt x="1603629" y="4364748"/>
                </a:moveTo>
                <a:cubicBezTo>
                  <a:pt x="1610868" y="4343666"/>
                  <a:pt x="1605661" y="4326648"/>
                  <a:pt x="1602232" y="4306074"/>
                </a:cubicBezTo>
                <a:cubicBezTo>
                  <a:pt x="1596326" y="4283423"/>
                  <a:pt x="1596326" y="4259636"/>
                  <a:pt x="1602232" y="4236986"/>
                </a:cubicBezTo>
                <a:cubicBezTo>
                  <a:pt x="1586738" y="4225683"/>
                  <a:pt x="1569974" y="4218571"/>
                  <a:pt x="1553972" y="4208919"/>
                </a:cubicBezTo>
                <a:cubicBezTo>
                  <a:pt x="1535741" y="4198973"/>
                  <a:pt x="1521881" y="4182578"/>
                  <a:pt x="1515110" y="4162945"/>
                </a:cubicBezTo>
                <a:cubicBezTo>
                  <a:pt x="1477010" y="4191901"/>
                  <a:pt x="1493774" y="4216158"/>
                  <a:pt x="1513586" y="4241050"/>
                </a:cubicBezTo>
                <a:cubicBezTo>
                  <a:pt x="1518539" y="4247273"/>
                  <a:pt x="1523746" y="4253750"/>
                  <a:pt x="1528445" y="4259973"/>
                </a:cubicBezTo>
                <a:cubicBezTo>
                  <a:pt x="1533472" y="4265941"/>
                  <a:pt x="1537738" y="4272511"/>
                  <a:pt x="1541145" y="4279531"/>
                </a:cubicBezTo>
                <a:cubicBezTo>
                  <a:pt x="1548588" y="4294330"/>
                  <a:pt x="1547966" y="4311905"/>
                  <a:pt x="1539494" y="4326140"/>
                </a:cubicBezTo>
                <a:cubicBezTo>
                  <a:pt x="1536954" y="4286516"/>
                  <a:pt x="1478026" y="4264926"/>
                  <a:pt x="1469009" y="4299978"/>
                </a:cubicBezTo>
                <a:cubicBezTo>
                  <a:pt x="1517142" y="4319282"/>
                  <a:pt x="1558163" y="4345317"/>
                  <a:pt x="1603629" y="4364748"/>
                </a:cubicBezTo>
                <a:close/>
                <a:moveTo>
                  <a:pt x="4069969" y="2381516"/>
                </a:moveTo>
                <a:cubicBezTo>
                  <a:pt x="4028186" y="2423807"/>
                  <a:pt x="4068826" y="2406916"/>
                  <a:pt x="4060698" y="2433459"/>
                </a:cubicBezTo>
                <a:cubicBezTo>
                  <a:pt x="4077716" y="2415679"/>
                  <a:pt x="4089654" y="2398915"/>
                  <a:pt x="4089273" y="2384437"/>
                </a:cubicBezTo>
                <a:cubicBezTo>
                  <a:pt x="4080764" y="2390406"/>
                  <a:pt x="4074033" y="2390279"/>
                  <a:pt x="4069969" y="2381516"/>
                </a:cubicBezTo>
                <a:close/>
                <a:moveTo>
                  <a:pt x="1687957" y="4436376"/>
                </a:moveTo>
                <a:cubicBezTo>
                  <a:pt x="1672590" y="4409198"/>
                  <a:pt x="1656588" y="4382655"/>
                  <a:pt x="1643253" y="4354588"/>
                </a:cubicBezTo>
                <a:cubicBezTo>
                  <a:pt x="1618742" y="4369955"/>
                  <a:pt x="1624838" y="4389386"/>
                  <a:pt x="1639951" y="4405388"/>
                </a:cubicBezTo>
                <a:cubicBezTo>
                  <a:pt x="1654011" y="4418454"/>
                  <a:pt x="1670261" y="4428943"/>
                  <a:pt x="1687957" y="4436376"/>
                </a:cubicBezTo>
                <a:close/>
                <a:moveTo>
                  <a:pt x="4629658" y="4832743"/>
                </a:moveTo>
                <a:cubicBezTo>
                  <a:pt x="4622165" y="4855857"/>
                  <a:pt x="4579620" y="4872367"/>
                  <a:pt x="4609084" y="4900942"/>
                </a:cubicBezTo>
                <a:cubicBezTo>
                  <a:pt x="4614940" y="4881715"/>
                  <a:pt x="4628836" y="4865966"/>
                  <a:pt x="4647184" y="4857762"/>
                </a:cubicBezTo>
                <a:cubicBezTo>
                  <a:pt x="4664876" y="4851017"/>
                  <a:pt x="4682939" y="4845293"/>
                  <a:pt x="4701286" y="4840617"/>
                </a:cubicBezTo>
                <a:cubicBezTo>
                  <a:pt x="4677283" y="4797183"/>
                  <a:pt x="4653026" y="4868303"/>
                  <a:pt x="4629658" y="4832743"/>
                </a:cubicBezTo>
                <a:close/>
                <a:moveTo>
                  <a:pt x="1804035" y="4316869"/>
                </a:moveTo>
                <a:lnTo>
                  <a:pt x="1769999" y="4337824"/>
                </a:lnTo>
                <a:cubicBezTo>
                  <a:pt x="1791184" y="4361052"/>
                  <a:pt x="1814436" y="4382306"/>
                  <a:pt x="1839468" y="4401324"/>
                </a:cubicBezTo>
                <a:lnTo>
                  <a:pt x="1875663" y="4428756"/>
                </a:lnTo>
                <a:lnTo>
                  <a:pt x="1913763" y="4454156"/>
                </a:lnTo>
                <a:lnTo>
                  <a:pt x="1951101" y="4480953"/>
                </a:lnTo>
                <a:cubicBezTo>
                  <a:pt x="1963801" y="4489716"/>
                  <a:pt x="1976501" y="4498860"/>
                  <a:pt x="1989201" y="4508766"/>
                </a:cubicBezTo>
                <a:cubicBezTo>
                  <a:pt x="1995551" y="4513846"/>
                  <a:pt x="2001901" y="4518926"/>
                  <a:pt x="2007997" y="4524260"/>
                </a:cubicBezTo>
                <a:cubicBezTo>
                  <a:pt x="2014093" y="4529594"/>
                  <a:pt x="2020697" y="4534547"/>
                  <a:pt x="2027428" y="4540008"/>
                </a:cubicBezTo>
                <a:cubicBezTo>
                  <a:pt x="2040128" y="4550929"/>
                  <a:pt x="2052828" y="4562868"/>
                  <a:pt x="2065528" y="4575949"/>
                </a:cubicBezTo>
                <a:cubicBezTo>
                  <a:pt x="2067251" y="4593714"/>
                  <a:pt x="2075322" y="4610263"/>
                  <a:pt x="2088261" y="4622558"/>
                </a:cubicBezTo>
                <a:cubicBezTo>
                  <a:pt x="2095268" y="4629837"/>
                  <a:pt x="2102919" y="4636468"/>
                  <a:pt x="2111121" y="4642370"/>
                </a:cubicBezTo>
                <a:cubicBezTo>
                  <a:pt x="2120228" y="4648271"/>
                  <a:pt x="2129734" y="4653533"/>
                  <a:pt x="2139569" y="4658118"/>
                </a:cubicBezTo>
                <a:cubicBezTo>
                  <a:pt x="2149602" y="4662944"/>
                  <a:pt x="2160016" y="4667262"/>
                  <a:pt x="2170430" y="4670818"/>
                </a:cubicBezTo>
                <a:lnTo>
                  <a:pt x="2186051" y="4676406"/>
                </a:lnTo>
                <a:lnTo>
                  <a:pt x="2201926" y="4680596"/>
                </a:lnTo>
                <a:cubicBezTo>
                  <a:pt x="2222754" y="4685676"/>
                  <a:pt x="2242312" y="4689232"/>
                  <a:pt x="2257933" y="4691645"/>
                </a:cubicBezTo>
                <a:cubicBezTo>
                  <a:pt x="2254377" y="4684660"/>
                  <a:pt x="2257044" y="4675516"/>
                  <a:pt x="2267458" y="4664467"/>
                </a:cubicBezTo>
                <a:cubicBezTo>
                  <a:pt x="2263140" y="4643258"/>
                  <a:pt x="2220087" y="4675389"/>
                  <a:pt x="2240788" y="4640210"/>
                </a:cubicBezTo>
                <a:cubicBezTo>
                  <a:pt x="2272030" y="4620144"/>
                  <a:pt x="2305431" y="4576710"/>
                  <a:pt x="2332228" y="4579758"/>
                </a:cubicBezTo>
                <a:cubicBezTo>
                  <a:pt x="2301494" y="4556644"/>
                  <a:pt x="2290064" y="4595633"/>
                  <a:pt x="2309876" y="4540896"/>
                </a:cubicBezTo>
                <a:cubicBezTo>
                  <a:pt x="2299462" y="4549659"/>
                  <a:pt x="2290826" y="4543690"/>
                  <a:pt x="2282317" y="4540896"/>
                </a:cubicBezTo>
                <a:cubicBezTo>
                  <a:pt x="2273808" y="4538102"/>
                  <a:pt x="2264537" y="4537213"/>
                  <a:pt x="2251583" y="4559438"/>
                </a:cubicBezTo>
                <a:cubicBezTo>
                  <a:pt x="2235454" y="4582552"/>
                  <a:pt x="2280539" y="4560835"/>
                  <a:pt x="2253107" y="4597538"/>
                </a:cubicBezTo>
                <a:cubicBezTo>
                  <a:pt x="2227707" y="4590426"/>
                  <a:pt x="2234057" y="4648338"/>
                  <a:pt x="2206117" y="4626113"/>
                </a:cubicBezTo>
                <a:cubicBezTo>
                  <a:pt x="2220341" y="4601348"/>
                  <a:pt x="2215261" y="4581663"/>
                  <a:pt x="2245614" y="4552834"/>
                </a:cubicBezTo>
                <a:cubicBezTo>
                  <a:pt x="2232914" y="4534165"/>
                  <a:pt x="2227453" y="4548643"/>
                  <a:pt x="2222119" y="4566169"/>
                </a:cubicBezTo>
                <a:cubicBezTo>
                  <a:pt x="2216784" y="4583695"/>
                  <a:pt x="2211324" y="4604269"/>
                  <a:pt x="2195576" y="4597157"/>
                </a:cubicBezTo>
                <a:cubicBezTo>
                  <a:pt x="2193671" y="4579250"/>
                  <a:pt x="2215007" y="4555882"/>
                  <a:pt x="2227326" y="4534927"/>
                </a:cubicBezTo>
                <a:cubicBezTo>
                  <a:pt x="2221484" y="4509527"/>
                  <a:pt x="2171954" y="4534927"/>
                  <a:pt x="2192401" y="4496827"/>
                </a:cubicBezTo>
                <a:cubicBezTo>
                  <a:pt x="2202114" y="4494836"/>
                  <a:pt x="2212140" y="4498291"/>
                  <a:pt x="2218563" y="4505844"/>
                </a:cubicBezTo>
                <a:cubicBezTo>
                  <a:pt x="2226310" y="4513083"/>
                  <a:pt x="2234438" y="4522100"/>
                  <a:pt x="2242185" y="4530228"/>
                </a:cubicBezTo>
                <a:cubicBezTo>
                  <a:pt x="2257171" y="4502161"/>
                  <a:pt x="2270252" y="4483238"/>
                  <a:pt x="2287270" y="4476507"/>
                </a:cubicBezTo>
                <a:cubicBezTo>
                  <a:pt x="2296628" y="4472927"/>
                  <a:pt x="2306922" y="4472614"/>
                  <a:pt x="2316480" y="4475618"/>
                </a:cubicBezTo>
                <a:cubicBezTo>
                  <a:pt x="2322790" y="4477466"/>
                  <a:pt x="2328947" y="4479801"/>
                  <a:pt x="2334895" y="4482603"/>
                </a:cubicBezTo>
                <a:cubicBezTo>
                  <a:pt x="2342606" y="4485881"/>
                  <a:pt x="2350075" y="4489701"/>
                  <a:pt x="2357247" y="4494033"/>
                </a:cubicBezTo>
                <a:cubicBezTo>
                  <a:pt x="2381250" y="4468633"/>
                  <a:pt x="2399157" y="4478158"/>
                  <a:pt x="2423033" y="4446408"/>
                </a:cubicBezTo>
                <a:cubicBezTo>
                  <a:pt x="2369820" y="4461393"/>
                  <a:pt x="2440432" y="4409959"/>
                  <a:pt x="2391791" y="4379352"/>
                </a:cubicBezTo>
                <a:cubicBezTo>
                  <a:pt x="2364486" y="4377447"/>
                  <a:pt x="2369058" y="4409578"/>
                  <a:pt x="2341880" y="4403736"/>
                </a:cubicBezTo>
                <a:cubicBezTo>
                  <a:pt x="2373503" y="4378336"/>
                  <a:pt x="2345817" y="4374145"/>
                  <a:pt x="2338832" y="4362334"/>
                </a:cubicBezTo>
                <a:cubicBezTo>
                  <a:pt x="2310511" y="4384051"/>
                  <a:pt x="2283587" y="4384559"/>
                  <a:pt x="2263648" y="4374272"/>
                </a:cubicBezTo>
                <a:cubicBezTo>
                  <a:pt x="2244060" y="4363267"/>
                  <a:pt x="2232583" y="4341945"/>
                  <a:pt x="2234184" y="4319535"/>
                </a:cubicBezTo>
                <a:cubicBezTo>
                  <a:pt x="2204212" y="4351793"/>
                  <a:pt x="2175256" y="4383670"/>
                  <a:pt x="2186178" y="4408435"/>
                </a:cubicBezTo>
                <a:cubicBezTo>
                  <a:pt x="2194147" y="4398912"/>
                  <a:pt x="2205562" y="4392930"/>
                  <a:pt x="2217928" y="4391798"/>
                </a:cubicBezTo>
                <a:cubicBezTo>
                  <a:pt x="2222720" y="4391700"/>
                  <a:pt x="2227479" y="4392609"/>
                  <a:pt x="2231898" y="4394465"/>
                </a:cubicBezTo>
                <a:cubicBezTo>
                  <a:pt x="2242828" y="4398416"/>
                  <a:pt x="2251734" y="4406560"/>
                  <a:pt x="2256644" y="4417095"/>
                </a:cubicBezTo>
                <a:cubicBezTo>
                  <a:pt x="2261554" y="4427630"/>
                  <a:pt x="2262063" y="4439687"/>
                  <a:pt x="2258060" y="4450599"/>
                </a:cubicBezTo>
                <a:cubicBezTo>
                  <a:pt x="2250948" y="4442852"/>
                  <a:pt x="2237232" y="4462283"/>
                  <a:pt x="2229231" y="4457838"/>
                </a:cubicBezTo>
                <a:cubicBezTo>
                  <a:pt x="2237740" y="4422913"/>
                  <a:pt x="2194433" y="4455044"/>
                  <a:pt x="2177669" y="4439804"/>
                </a:cubicBezTo>
                <a:cubicBezTo>
                  <a:pt x="2160143" y="4451869"/>
                  <a:pt x="2161159" y="4460505"/>
                  <a:pt x="2163445" y="4469014"/>
                </a:cubicBezTo>
                <a:cubicBezTo>
                  <a:pt x="2168771" y="4478544"/>
                  <a:pt x="2165834" y="4490570"/>
                  <a:pt x="2156714" y="4496573"/>
                </a:cubicBezTo>
                <a:cubicBezTo>
                  <a:pt x="2151126" y="4496573"/>
                  <a:pt x="2145411" y="4495684"/>
                  <a:pt x="2139569" y="4495557"/>
                </a:cubicBezTo>
                <a:cubicBezTo>
                  <a:pt x="2133727" y="4495431"/>
                  <a:pt x="2128393" y="4495557"/>
                  <a:pt x="2122551" y="4495557"/>
                </a:cubicBezTo>
                <a:cubicBezTo>
                  <a:pt x="2110751" y="4495706"/>
                  <a:pt x="2098966" y="4496469"/>
                  <a:pt x="2087245" y="4497843"/>
                </a:cubicBezTo>
                <a:cubicBezTo>
                  <a:pt x="2063115" y="4500510"/>
                  <a:pt x="2037461" y="4505971"/>
                  <a:pt x="2012061" y="4511305"/>
                </a:cubicBezTo>
                <a:cubicBezTo>
                  <a:pt x="2035556" y="4485143"/>
                  <a:pt x="2025904" y="4462791"/>
                  <a:pt x="2055876" y="4436629"/>
                </a:cubicBezTo>
                <a:cubicBezTo>
                  <a:pt x="2077466" y="4414404"/>
                  <a:pt x="2082038" y="4447297"/>
                  <a:pt x="2101469" y="4431041"/>
                </a:cubicBezTo>
                <a:cubicBezTo>
                  <a:pt x="2086539" y="4415091"/>
                  <a:pt x="2070172" y="4400552"/>
                  <a:pt x="2052574" y="4387607"/>
                </a:cubicBezTo>
                <a:cubicBezTo>
                  <a:pt x="2032917" y="4371457"/>
                  <a:pt x="2012072" y="4356811"/>
                  <a:pt x="1990217" y="4343791"/>
                </a:cubicBezTo>
                <a:cubicBezTo>
                  <a:pt x="2010789" y="4334256"/>
                  <a:pt x="2035228" y="4340459"/>
                  <a:pt x="2048764" y="4358651"/>
                </a:cubicBezTo>
                <a:cubicBezTo>
                  <a:pt x="2062309" y="4377470"/>
                  <a:pt x="2083045" y="4389839"/>
                  <a:pt x="2106041" y="4392814"/>
                </a:cubicBezTo>
                <a:cubicBezTo>
                  <a:pt x="2144141" y="4348110"/>
                  <a:pt x="2142109" y="4355348"/>
                  <a:pt x="2180717" y="4337442"/>
                </a:cubicBezTo>
                <a:cubicBezTo>
                  <a:pt x="2170180" y="4320853"/>
                  <a:pt x="2154263" y="4308389"/>
                  <a:pt x="2135632" y="4302136"/>
                </a:cubicBezTo>
                <a:cubicBezTo>
                  <a:pt x="2116109" y="4292845"/>
                  <a:pt x="2100724" y="4276645"/>
                  <a:pt x="2092452" y="4256670"/>
                </a:cubicBezTo>
                <a:cubicBezTo>
                  <a:pt x="2037715" y="4293627"/>
                  <a:pt x="2099691" y="4281308"/>
                  <a:pt x="2078609" y="4307470"/>
                </a:cubicBezTo>
                <a:cubicBezTo>
                  <a:pt x="2057260" y="4311606"/>
                  <a:pt x="2035239" y="4305010"/>
                  <a:pt x="2019681" y="4289817"/>
                </a:cubicBezTo>
                <a:cubicBezTo>
                  <a:pt x="1995424" y="4297183"/>
                  <a:pt x="1997075" y="4338077"/>
                  <a:pt x="1976501" y="4321059"/>
                </a:cubicBezTo>
                <a:cubicBezTo>
                  <a:pt x="1971421" y="4311026"/>
                  <a:pt x="1984248" y="4300739"/>
                  <a:pt x="1973961" y="4291214"/>
                </a:cubicBezTo>
                <a:cubicBezTo>
                  <a:pt x="1933194" y="4320551"/>
                  <a:pt x="1921129" y="4281689"/>
                  <a:pt x="1872361" y="4328424"/>
                </a:cubicBezTo>
                <a:cubicBezTo>
                  <a:pt x="1867789" y="4290324"/>
                  <a:pt x="1834261" y="4317503"/>
                  <a:pt x="1816227" y="4309247"/>
                </a:cubicBezTo>
                <a:cubicBezTo>
                  <a:pt x="1832610" y="4281688"/>
                  <a:pt x="1804289" y="4223649"/>
                  <a:pt x="1750314" y="4238762"/>
                </a:cubicBezTo>
                <a:cubicBezTo>
                  <a:pt x="1740916" y="4273179"/>
                  <a:pt x="1809877" y="4226062"/>
                  <a:pt x="1774698" y="4257559"/>
                </a:cubicBezTo>
                <a:cubicBezTo>
                  <a:pt x="1761501" y="4249183"/>
                  <a:pt x="1747606" y="4241959"/>
                  <a:pt x="1733169" y="4235968"/>
                </a:cubicBezTo>
                <a:cubicBezTo>
                  <a:pt x="1718056" y="4228476"/>
                  <a:pt x="1701673" y="4220474"/>
                  <a:pt x="1686941" y="4210568"/>
                </a:cubicBezTo>
                <a:cubicBezTo>
                  <a:pt x="1656969" y="4192153"/>
                  <a:pt x="1636141" y="4165991"/>
                  <a:pt x="1646936" y="4128908"/>
                </a:cubicBezTo>
                <a:cubicBezTo>
                  <a:pt x="1618361" y="4148720"/>
                  <a:pt x="1605915" y="4141608"/>
                  <a:pt x="1594104" y="4133226"/>
                </a:cubicBezTo>
                <a:cubicBezTo>
                  <a:pt x="1582293" y="4124844"/>
                  <a:pt x="1572641" y="4114048"/>
                  <a:pt x="1547114" y="4127384"/>
                </a:cubicBezTo>
                <a:cubicBezTo>
                  <a:pt x="1562834" y="4149875"/>
                  <a:pt x="1581070" y="4170498"/>
                  <a:pt x="1601470" y="4188852"/>
                </a:cubicBezTo>
                <a:cubicBezTo>
                  <a:pt x="1623831" y="4210022"/>
                  <a:pt x="1647870" y="4229347"/>
                  <a:pt x="1673352" y="4246636"/>
                </a:cubicBezTo>
                <a:cubicBezTo>
                  <a:pt x="1696733" y="4263103"/>
                  <a:pt x="1721265" y="4277873"/>
                  <a:pt x="1746758" y="4290833"/>
                </a:cubicBezTo>
                <a:cubicBezTo>
                  <a:pt x="1758188" y="4296674"/>
                  <a:pt x="1768729" y="4301882"/>
                  <a:pt x="1778381" y="4306199"/>
                </a:cubicBezTo>
                <a:cubicBezTo>
                  <a:pt x="1788033" y="4310517"/>
                  <a:pt x="1796542" y="4314583"/>
                  <a:pt x="1804035" y="4316869"/>
                </a:cubicBezTo>
                <a:close/>
                <a:moveTo>
                  <a:pt x="4271645" y="4846078"/>
                </a:moveTo>
                <a:cubicBezTo>
                  <a:pt x="4274124" y="4853933"/>
                  <a:pt x="4272760" y="4862497"/>
                  <a:pt x="4267962" y="4869192"/>
                </a:cubicBezTo>
                <a:cubicBezTo>
                  <a:pt x="4263136" y="4877066"/>
                  <a:pt x="4256151" y="4885194"/>
                  <a:pt x="4250563" y="4892814"/>
                </a:cubicBezTo>
                <a:cubicBezTo>
                  <a:pt x="4239514" y="4908181"/>
                  <a:pt x="4233418" y="4922278"/>
                  <a:pt x="4261485" y="4929644"/>
                </a:cubicBezTo>
                <a:cubicBezTo>
                  <a:pt x="4264025" y="4918468"/>
                  <a:pt x="4277233" y="4900179"/>
                  <a:pt x="4284091" y="4883034"/>
                </a:cubicBezTo>
                <a:cubicBezTo>
                  <a:pt x="4290949" y="4865889"/>
                  <a:pt x="4291457" y="4850142"/>
                  <a:pt x="4271645" y="4846078"/>
                </a:cubicBezTo>
                <a:close/>
                <a:moveTo>
                  <a:pt x="4393184" y="4813439"/>
                </a:moveTo>
                <a:cubicBezTo>
                  <a:pt x="4399153" y="4795024"/>
                  <a:pt x="4409059" y="4777625"/>
                  <a:pt x="4386834" y="4752606"/>
                </a:cubicBezTo>
                <a:cubicBezTo>
                  <a:pt x="4369826" y="4765687"/>
                  <a:pt x="4352103" y="4777813"/>
                  <a:pt x="4333748" y="4788927"/>
                </a:cubicBezTo>
                <a:cubicBezTo>
                  <a:pt x="4316349" y="4801627"/>
                  <a:pt x="4300855" y="4812676"/>
                  <a:pt x="4298442" y="4829187"/>
                </a:cubicBezTo>
                <a:cubicBezTo>
                  <a:pt x="4302593" y="4848984"/>
                  <a:pt x="4320256" y="4863018"/>
                  <a:pt x="4340479" y="4862588"/>
                </a:cubicBezTo>
                <a:cubicBezTo>
                  <a:pt x="4356862" y="4861699"/>
                  <a:pt x="4370959" y="4849888"/>
                  <a:pt x="4366641" y="4832234"/>
                </a:cubicBezTo>
                <a:cubicBezTo>
                  <a:pt x="4318635" y="4811280"/>
                  <a:pt x="4372229" y="4816868"/>
                  <a:pt x="4393184" y="4813439"/>
                </a:cubicBezTo>
                <a:close/>
                <a:moveTo>
                  <a:pt x="3645916" y="2586494"/>
                </a:moveTo>
                <a:cubicBezTo>
                  <a:pt x="3660315" y="2588026"/>
                  <a:pt x="3673758" y="2594434"/>
                  <a:pt x="3684016" y="2604655"/>
                </a:cubicBezTo>
                <a:cubicBezTo>
                  <a:pt x="3693541" y="2611386"/>
                  <a:pt x="3704209" y="2612656"/>
                  <a:pt x="3728593" y="2594114"/>
                </a:cubicBezTo>
                <a:cubicBezTo>
                  <a:pt x="3714825" y="2592591"/>
                  <a:pt x="3701514" y="2588269"/>
                  <a:pt x="3689477" y="2581414"/>
                </a:cubicBezTo>
                <a:cubicBezTo>
                  <a:pt x="3675122" y="2575002"/>
                  <a:pt x="3658410" y="2576951"/>
                  <a:pt x="3645916" y="2586494"/>
                </a:cubicBezTo>
                <a:close/>
                <a:moveTo>
                  <a:pt x="4334256" y="4608461"/>
                </a:moveTo>
                <a:cubicBezTo>
                  <a:pt x="4304030" y="4619002"/>
                  <a:pt x="4315079" y="4641100"/>
                  <a:pt x="4296156" y="4654054"/>
                </a:cubicBezTo>
                <a:cubicBezTo>
                  <a:pt x="4309745" y="4672215"/>
                  <a:pt x="4323842" y="4676660"/>
                  <a:pt x="4337304" y="4673612"/>
                </a:cubicBezTo>
                <a:cubicBezTo>
                  <a:pt x="4319651" y="4647323"/>
                  <a:pt x="4342384" y="4631702"/>
                  <a:pt x="4334256" y="4608461"/>
                </a:cubicBezTo>
                <a:close/>
                <a:moveTo>
                  <a:pt x="4287520" y="4659261"/>
                </a:moveTo>
                <a:cubicBezTo>
                  <a:pt x="4272164" y="4666708"/>
                  <a:pt x="4259028" y="4678049"/>
                  <a:pt x="4249420" y="4692154"/>
                </a:cubicBezTo>
                <a:cubicBezTo>
                  <a:pt x="4241524" y="4705404"/>
                  <a:pt x="4240076" y="4721524"/>
                  <a:pt x="4245483" y="4735969"/>
                </a:cubicBezTo>
                <a:cubicBezTo>
                  <a:pt x="4262010" y="4729268"/>
                  <a:pt x="4276376" y="4718153"/>
                  <a:pt x="4287012" y="4703838"/>
                </a:cubicBezTo>
                <a:cubicBezTo>
                  <a:pt x="4295888" y="4690544"/>
                  <a:pt x="4296087" y="4673265"/>
                  <a:pt x="4287520" y="4659769"/>
                </a:cubicBezTo>
                <a:moveTo>
                  <a:pt x="2755646" y="4697361"/>
                </a:moveTo>
                <a:cubicBezTo>
                  <a:pt x="2767076" y="4699012"/>
                  <a:pt x="2774950" y="4681740"/>
                  <a:pt x="2785872" y="4681486"/>
                </a:cubicBezTo>
                <a:cubicBezTo>
                  <a:pt x="2794635" y="4686185"/>
                  <a:pt x="2790444" y="4702060"/>
                  <a:pt x="2803271" y="4703457"/>
                </a:cubicBezTo>
                <a:cubicBezTo>
                  <a:pt x="2813304" y="4686186"/>
                  <a:pt x="2831846" y="4675010"/>
                  <a:pt x="2844800" y="4662182"/>
                </a:cubicBezTo>
                <a:cubicBezTo>
                  <a:pt x="2860154" y="4649304"/>
                  <a:pt x="2864439" y="4627456"/>
                  <a:pt x="2855087" y="4609731"/>
                </a:cubicBezTo>
                <a:cubicBezTo>
                  <a:pt x="2850642" y="4619256"/>
                  <a:pt x="2844927" y="4622431"/>
                  <a:pt x="2837688" y="4617478"/>
                </a:cubicBezTo>
                <a:cubicBezTo>
                  <a:pt x="2828290" y="4638179"/>
                  <a:pt x="2837688" y="4654181"/>
                  <a:pt x="2826004" y="4655578"/>
                </a:cubicBezTo>
                <a:cubicBezTo>
                  <a:pt x="2829560" y="4631702"/>
                  <a:pt x="2816987" y="4657864"/>
                  <a:pt x="2808097" y="4662309"/>
                </a:cubicBezTo>
                <a:cubicBezTo>
                  <a:pt x="2813177" y="4651895"/>
                  <a:pt x="2802636" y="4640719"/>
                  <a:pt x="2787904" y="4636020"/>
                </a:cubicBezTo>
                <a:cubicBezTo>
                  <a:pt x="2780051" y="4633599"/>
                  <a:pt x="2771727" y="4633120"/>
                  <a:pt x="2763647" y="4634623"/>
                </a:cubicBezTo>
                <a:cubicBezTo>
                  <a:pt x="2755024" y="4635874"/>
                  <a:pt x="2747090" y="4640043"/>
                  <a:pt x="2741168" y="4646434"/>
                </a:cubicBezTo>
                <a:cubicBezTo>
                  <a:pt x="2745486" y="4663579"/>
                  <a:pt x="2753868" y="4677676"/>
                  <a:pt x="2755646" y="4697234"/>
                </a:cubicBezTo>
                <a:cubicBezTo>
                  <a:pt x="2745994" y="4696091"/>
                  <a:pt x="2746121" y="4709299"/>
                  <a:pt x="2746629" y="4722634"/>
                </a:cubicBezTo>
                <a:cubicBezTo>
                  <a:pt x="2727843" y="4719879"/>
                  <a:pt x="2709569" y="4714358"/>
                  <a:pt x="2692400" y="4706251"/>
                </a:cubicBezTo>
                <a:cubicBezTo>
                  <a:pt x="2685736" y="4702866"/>
                  <a:pt x="2679402" y="4698869"/>
                  <a:pt x="2673477" y="4694313"/>
                </a:cubicBezTo>
                <a:cubicBezTo>
                  <a:pt x="2667254" y="4689233"/>
                  <a:pt x="2660777" y="4683137"/>
                  <a:pt x="2653411" y="4675771"/>
                </a:cubicBezTo>
                <a:cubicBezTo>
                  <a:pt x="2620645" y="4729111"/>
                  <a:pt x="2612517" y="4722380"/>
                  <a:pt x="2617597" y="4777371"/>
                </a:cubicBezTo>
                <a:cubicBezTo>
                  <a:pt x="2625344" y="4764671"/>
                  <a:pt x="2634869" y="4768481"/>
                  <a:pt x="2645283" y="4775466"/>
                </a:cubicBezTo>
                <a:cubicBezTo>
                  <a:pt x="2655697" y="4782451"/>
                  <a:pt x="2666873" y="4791849"/>
                  <a:pt x="2676398" y="4791976"/>
                </a:cubicBezTo>
                <a:cubicBezTo>
                  <a:pt x="2686597" y="4771564"/>
                  <a:pt x="2705867" y="4757194"/>
                  <a:pt x="2728341" y="4753241"/>
                </a:cubicBezTo>
                <a:cubicBezTo>
                  <a:pt x="2747010" y="4747526"/>
                  <a:pt x="2765806" y="4743716"/>
                  <a:pt x="2780538" y="4722380"/>
                </a:cubicBezTo>
                <a:cubicBezTo>
                  <a:pt x="2789682" y="4727206"/>
                  <a:pt x="2785491" y="4743081"/>
                  <a:pt x="2798699" y="4744986"/>
                </a:cubicBezTo>
                <a:cubicBezTo>
                  <a:pt x="2810256" y="4710569"/>
                  <a:pt x="2797556" y="4710315"/>
                  <a:pt x="2782824" y="4712855"/>
                </a:cubicBezTo>
                <a:cubicBezTo>
                  <a:pt x="2768091" y="4715395"/>
                  <a:pt x="2750693" y="4721110"/>
                  <a:pt x="2755900" y="4697615"/>
                </a:cubicBezTo>
                <a:moveTo>
                  <a:pt x="3417824" y="2518295"/>
                </a:moveTo>
                <a:cubicBezTo>
                  <a:pt x="3431413" y="2519819"/>
                  <a:pt x="3444621" y="2526423"/>
                  <a:pt x="3458718" y="2511564"/>
                </a:cubicBezTo>
                <a:cubicBezTo>
                  <a:pt x="3456515" y="2504159"/>
                  <a:pt x="3450664" y="2498404"/>
                  <a:pt x="3443224" y="2496324"/>
                </a:cubicBezTo>
                <a:cubicBezTo>
                  <a:pt x="3438687" y="2494907"/>
                  <a:pt x="3433747" y="2495706"/>
                  <a:pt x="3429889" y="2498483"/>
                </a:cubicBezTo>
                <a:cubicBezTo>
                  <a:pt x="3423919" y="2503788"/>
                  <a:pt x="3419710" y="2510789"/>
                  <a:pt x="3417824" y="2518549"/>
                </a:cubicBezTo>
                <a:moveTo>
                  <a:pt x="3422904" y="2643136"/>
                </a:moveTo>
                <a:cubicBezTo>
                  <a:pt x="3430143" y="2643136"/>
                  <a:pt x="3438652" y="2643136"/>
                  <a:pt x="3448304" y="2643136"/>
                </a:cubicBezTo>
                <a:cubicBezTo>
                  <a:pt x="3457956" y="2643136"/>
                  <a:pt x="3467608" y="2642120"/>
                  <a:pt x="3476879" y="2641231"/>
                </a:cubicBezTo>
                <a:cubicBezTo>
                  <a:pt x="3498800" y="2638706"/>
                  <a:pt x="3517935" y="2625215"/>
                  <a:pt x="3527679" y="2605417"/>
                </a:cubicBezTo>
                <a:cubicBezTo>
                  <a:pt x="3505581" y="2636024"/>
                  <a:pt x="3532886" y="2582811"/>
                  <a:pt x="3540379" y="2581922"/>
                </a:cubicBezTo>
                <a:cubicBezTo>
                  <a:pt x="3517011" y="2578366"/>
                  <a:pt x="3510280" y="2560332"/>
                  <a:pt x="3502279" y="2545346"/>
                </a:cubicBezTo>
                <a:cubicBezTo>
                  <a:pt x="3494277" y="2530360"/>
                  <a:pt x="3484626" y="2518041"/>
                  <a:pt x="3459607" y="2526677"/>
                </a:cubicBezTo>
                <a:cubicBezTo>
                  <a:pt x="3477387" y="2536583"/>
                  <a:pt x="3487801" y="2536075"/>
                  <a:pt x="3461893" y="2574683"/>
                </a:cubicBezTo>
                <a:cubicBezTo>
                  <a:pt x="3469243" y="2584722"/>
                  <a:pt x="3481408" y="2590053"/>
                  <a:pt x="3493770" y="2588653"/>
                </a:cubicBezTo>
                <a:cubicBezTo>
                  <a:pt x="3502914" y="2589415"/>
                  <a:pt x="3509899" y="2590812"/>
                  <a:pt x="3510407" y="2608846"/>
                </a:cubicBezTo>
                <a:cubicBezTo>
                  <a:pt x="3500134" y="2618464"/>
                  <a:pt x="3484494" y="2619475"/>
                  <a:pt x="3473069" y="2611259"/>
                </a:cubicBezTo>
                <a:cubicBezTo>
                  <a:pt x="3463584" y="2603212"/>
                  <a:pt x="3450392" y="2601152"/>
                  <a:pt x="3438906" y="2605925"/>
                </a:cubicBezTo>
                <a:cubicBezTo>
                  <a:pt x="3444494" y="2590558"/>
                  <a:pt x="3449320" y="2575953"/>
                  <a:pt x="3440176" y="2576461"/>
                </a:cubicBezTo>
                <a:cubicBezTo>
                  <a:pt x="3421380" y="2613037"/>
                  <a:pt x="3447288" y="2599956"/>
                  <a:pt x="3422904" y="2642882"/>
                </a:cubicBezTo>
                <a:moveTo>
                  <a:pt x="4245737" y="4318012"/>
                </a:moveTo>
                <a:cubicBezTo>
                  <a:pt x="4225163" y="4298454"/>
                  <a:pt x="4211574" y="4305312"/>
                  <a:pt x="4203700" y="4319155"/>
                </a:cubicBezTo>
                <a:cubicBezTo>
                  <a:pt x="4196435" y="4331893"/>
                  <a:pt x="4193494" y="4346642"/>
                  <a:pt x="4195318" y="4361192"/>
                </a:cubicBezTo>
                <a:cubicBezTo>
                  <a:pt x="4207646" y="4360491"/>
                  <a:pt x="4219471" y="4356062"/>
                  <a:pt x="4229227" y="4348492"/>
                </a:cubicBezTo>
                <a:cubicBezTo>
                  <a:pt x="4237630" y="4340295"/>
                  <a:pt x="4243381" y="4329766"/>
                  <a:pt x="4245737" y="4318266"/>
                </a:cubicBezTo>
                <a:moveTo>
                  <a:pt x="3859022" y="4624082"/>
                </a:moveTo>
                <a:cubicBezTo>
                  <a:pt x="3855841" y="4632082"/>
                  <a:pt x="3850992" y="4639312"/>
                  <a:pt x="3844798" y="4645291"/>
                </a:cubicBezTo>
                <a:cubicBezTo>
                  <a:pt x="3838076" y="4651485"/>
                  <a:pt x="3830454" y="4656623"/>
                  <a:pt x="3822192" y="4660531"/>
                </a:cubicBezTo>
                <a:cubicBezTo>
                  <a:pt x="3813352" y="4665219"/>
                  <a:pt x="3804281" y="4669458"/>
                  <a:pt x="3795014" y="4673231"/>
                </a:cubicBezTo>
                <a:lnTo>
                  <a:pt x="3780663" y="4678692"/>
                </a:lnTo>
                <a:lnTo>
                  <a:pt x="3765931" y="4683391"/>
                </a:lnTo>
                <a:cubicBezTo>
                  <a:pt x="3747442" y="4688496"/>
                  <a:pt x="3729901" y="4696559"/>
                  <a:pt x="3713988" y="4707267"/>
                </a:cubicBezTo>
                <a:cubicBezTo>
                  <a:pt x="3698610" y="4716814"/>
                  <a:pt x="3688525" y="4732949"/>
                  <a:pt x="3686683" y="4750955"/>
                </a:cubicBezTo>
                <a:cubicBezTo>
                  <a:pt x="3729482" y="4733556"/>
                  <a:pt x="3764661" y="4703584"/>
                  <a:pt x="3806190" y="4730254"/>
                </a:cubicBezTo>
                <a:cubicBezTo>
                  <a:pt x="3768090" y="4750701"/>
                  <a:pt x="3778377" y="4769624"/>
                  <a:pt x="3728593" y="4768354"/>
                </a:cubicBezTo>
                <a:cubicBezTo>
                  <a:pt x="3732762" y="4782604"/>
                  <a:pt x="3743323" y="4794104"/>
                  <a:pt x="3757168" y="4799469"/>
                </a:cubicBezTo>
                <a:cubicBezTo>
                  <a:pt x="3768896" y="4802129"/>
                  <a:pt x="3781200" y="4799979"/>
                  <a:pt x="3791331" y="4793500"/>
                </a:cubicBezTo>
                <a:cubicBezTo>
                  <a:pt x="3802352" y="4787224"/>
                  <a:pt x="3811816" y="4778541"/>
                  <a:pt x="3819017" y="4768100"/>
                </a:cubicBezTo>
                <a:cubicBezTo>
                  <a:pt x="3825346" y="4759154"/>
                  <a:pt x="3828396" y="4748299"/>
                  <a:pt x="3827653" y="4737366"/>
                </a:cubicBezTo>
                <a:cubicBezTo>
                  <a:pt x="3841693" y="4747004"/>
                  <a:pt x="3858040" y="4752745"/>
                  <a:pt x="3875024" y="4754003"/>
                </a:cubicBezTo>
                <a:cubicBezTo>
                  <a:pt x="3882105" y="4754339"/>
                  <a:pt x="3889199" y="4753698"/>
                  <a:pt x="3896106" y="4752098"/>
                </a:cubicBezTo>
                <a:cubicBezTo>
                  <a:pt x="3902796" y="4750324"/>
                  <a:pt x="3909238" y="4747721"/>
                  <a:pt x="3915283" y="4744351"/>
                </a:cubicBezTo>
                <a:cubicBezTo>
                  <a:pt x="3939655" y="4729214"/>
                  <a:pt x="3961437" y="4710262"/>
                  <a:pt x="3979799" y="4688217"/>
                </a:cubicBezTo>
                <a:cubicBezTo>
                  <a:pt x="4007379" y="4692005"/>
                  <a:pt x="4035403" y="4685787"/>
                  <a:pt x="4058793" y="4670691"/>
                </a:cubicBezTo>
                <a:cubicBezTo>
                  <a:pt x="4070439" y="4663259"/>
                  <a:pt x="4081366" y="4654755"/>
                  <a:pt x="4091432" y="4645291"/>
                </a:cubicBezTo>
                <a:cubicBezTo>
                  <a:pt x="4102008" y="4635041"/>
                  <a:pt x="4111933" y="4624140"/>
                  <a:pt x="4121150" y="4612652"/>
                </a:cubicBezTo>
                <a:cubicBezTo>
                  <a:pt x="4130675" y="4600968"/>
                  <a:pt x="4140962" y="4589411"/>
                  <a:pt x="4150614" y="4576584"/>
                </a:cubicBezTo>
                <a:cubicBezTo>
                  <a:pt x="4160266" y="4563757"/>
                  <a:pt x="4170299" y="4551184"/>
                  <a:pt x="4181221" y="4538484"/>
                </a:cubicBezTo>
                <a:cubicBezTo>
                  <a:pt x="4192144" y="4525785"/>
                  <a:pt x="4203446" y="4513084"/>
                  <a:pt x="4215892" y="4501019"/>
                </a:cubicBezTo>
                <a:cubicBezTo>
                  <a:pt x="4229081" y="4488549"/>
                  <a:pt x="4243082" y="4476967"/>
                  <a:pt x="4257802" y="4466348"/>
                </a:cubicBezTo>
                <a:cubicBezTo>
                  <a:pt x="4250448" y="4450775"/>
                  <a:pt x="4251999" y="4432456"/>
                  <a:pt x="4261866" y="4418342"/>
                </a:cubicBezTo>
                <a:cubicBezTo>
                  <a:pt x="4266589" y="4412030"/>
                  <a:pt x="4272192" y="4406428"/>
                  <a:pt x="4278503" y="4401705"/>
                </a:cubicBezTo>
                <a:cubicBezTo>
                  <a:pt x="4284726" y="4396244"/>
                  <a:pt x="4291203" y="4390910"/>
                  <a:pt x="4298569" y="4385449"/>
                </a:cubicBezTo>
                <a:cubicBezTo>
                  <a:pt x="4313151" y="4375241"/>
                  <a:pt x="4325616" y="4362302"/>
                  <a:pt x="4335272" y="4347349"/>
                </a:cubicBezTo>
                <a:cubicBezTo>
                  <a:pt x="4344440" y="4328514"/>
                  <a:pt x="4344905" y="4306611"/>
                  <a:pt x="4336542" y="4287405"/>
                </a:cubicBezTo>
                <a:cubicBezTo>
                  <a:pt x="4321302" y="4293247"/>
                  <a:pt x="4306697" y="4300867"/>
                  <a:pt x="4291584" y="4305439"/>
                </a:cubicBezTo>
                <a:cubicBezTo>
                  <a:pt x="4275458" y="4310635"/>
                  <a:pt x="4258049" y="4310233"/>
                  <a:pt x="4242181" y="4304296"/>
                </a:cubicBezTo>
                <a:cubicBezTo>
                  <a:pt x="4258310" y="4337443"/>
                  <a:pt x="4250436" y="4355096"/>
                  <a:pt x="4236974" y="4371098"/>
                </a:cubicBezTo>
                <a:cubicBezTo>
                  <a:pt x="4223513" y="4387101"/>
                  <a:pt x="4204716" y="4400054"/>
                  <a:pt x="4198874" y="4427867"/>
                </a:cubicBezTo>
                <a:cubicBezTo>
                  <a:pt x="4211574" y="4425327"/>
                  <a:pt x="4224274" y="4429391"/>
                  <a:pt x="4239133" y="4446663"/>
                </a:cubicBezTo>
                <a:cubicBezTo>
                  <a:pt x="4231259" y="4452760"/>
                  <a:pt x="4223258" y="4459363"/>
                  <a:pt x="4215511" y="4465332"/>
                </a:cubicBezTo>
                <a:cubicBezTo>
                  <a:pt x="4207764" y="4471301"/>
                  <a:pt x="4200398" y="4478794"/>
                  <a:pt x="4193032" y="4486033"/>
                </a:cubicBezTo>
                <a:cubicBezTo>
                  <a:pt x="4185666" y="4493272"/>
                  <a:pt x="4178681" y="4500893"/>
                  <a:pt x="4170680" y="4507877"/>
                </a:cubicBezTo>
                <a:cubicBezTo>
                  <a:pt x="4162679" y="4514862"/>
                  <a:pt x="4154805" y="4521848"/>
                  <a:pt x="4146423" y="4528706"/>
                </a:cubicBezTo>
                <a:cubicBezTo>
                  <a:pt x="4138041" y="4535564"/>
                  <a:pt x="4129278" y="4542295"/>
                  <a:pt x="4120134" y="4548518"/>
                </a:cubicBezTo>
                <a:cubicBezTo>
                  <a:pt x="4110351" y="4554428"/>
                  <a:pt x="4100166" y="4559648"/>
                  <a:pt x="4089654" y="4564139"/>
                </a:cubicBezTo>
                <a:cubicBezTo>
                  <a:pt x="4078551" y="4568834"/>
                  <a:pt x="4067083" y="4572614"/>
                  <a:pt x="4055364" y="4575442"/>
                </a:cubicBezTo>
                <a:cubicBezTo>
                  <a:pt x="4042226" y="4578317"/>
                  <a:pt x="4028808" y="4579722"/>
                  <a:pt x="4015359" y="4579633"/>
                </a:cubicBezTo>
                <a:cubicBezTo>
                  <a:pt x="4001008" y="4539882"/>
                  <a:pt x="3986149" y="4558678"/>
                  <a:pt x="3971798" y="4542676"/>
                </a:cubicBezTo>
                <a:cubicBezTo>
                  <a:pt x="3982389" y="4535722"/>
                  <a:pt x="3994817" y="4532095"/>
                  <a:pt x="4007485" y="4532262"/>
                </a:cubicBezTo>
                <a:cubicBezTo>
                  <a:pt x="4021201" y="4531500"/>
                  <a:pt x="4035679" y="4531119"/>
                  <a:pt x="4050030" y="4529721"/>
                </a:cubicBezTo>
                <a:cubicBezTo>
                  <a:pt x="4063602" y="4528791"/>
                  <a:pt x="4076714" y="4524420"/>
                  <a:pt x="4088130" y="4517021"/>
                </a:cubicBezTo>
                <a:cubicBezTo>
                  <a:pt x="4100066" y="4506914"/>
                  <a:pt x="4107056" y="4492146"/>
                  <a:pt x="4107307" y="4476508"/>
                </a:cubicBezTo>
                <a:cubicBezTo>
                  <a:pt x="4075304" y="4457458"/>
                  <a:pt x="4049014" y="4468126"/>
                  <a:pt x="4022979" y="4482986"/>
                </a:cubicBezTo>
                <a:cubicBezTo>
                  <a:pt x="4010279" y="4490479"/>
                  <a:pt x="3998468" y="4500512"/>
                  <a:pt x="3985895" y="4507751"/>
                </a:cubicBezTo>
                <a:cubicBezTo>
                  <a:pt x="3974950" y="4515045"/>
                  <a:pt x="3962772" y="4520294"/>
                  <a:pt x="3949954" y="4523245"/>
                </a:cubicBezTo>
                <a:cubicBezTo>
                  <a:pt x="3949192" y="4559313"/>
                  <a:pt x="3973830" y="4538739"/>
                  <a:pt x="3992753" y="4575823"/>
                </a:cubicBezTo>
                <a:cubicBezTo>
                  <a:pt x="3971910" y="4593933"/>
                  <a:pt x="3949320" y="4609929"/>
                  <a:pt x="3925316" y="4623575"/>
                </a:cubicBezTo>
                <a:cubicBezTo>
                  <a:pt x="3914080" y="4630201"/>
                  <a:pt x="3901488" y="4634196"/>
                  <a:pt x="3888486" y="4635259"/>
                </a:cubicBezTo>
                <a:cubicBezTo>
                  <a:pt x="3877512" y="4635960"/>
                  <a:pt x="3866770" y="4631885"/>
                  <a:pt x="3859022" y="4624082"/>
                </a:cubicBezTo>
                <a:close/>
                <a:moveTo>
                  <a:pt x="3500374" y="4758194"/>
                </a:moveTo>
                <a:cubicBezTo>
                  <a:pt x="3473504" y="4754968"/>
                  <a:pt x="3446345" y="4754968"/>
                  <a:pt x="3419475" y="4758194"/>
                </a:cubicBezTo>
                <a:cubicBezTo>
                  <a:pt x="3409442" y="4759464"/>
                  <a:pt x="3399917" y="4761369"/>
                  <a:pt x="3388487" y="4763274"/>
                </a:cubicBezTo>
                <a:lnTo>
                  <a:pt x="3369691" y="4766322"/>
                </a:lnTo>
                <a:cubicBezTo>
                  <a:pt x="3359404" y="4767084"/>
                  <a:pt x="3359404" y="4767084"/>
                  <a:pt x="3346450" y="4767465"/>
                </a:cubicBezTo>
                <a:cubicBezTo>
                  <a:pt x="3342640" y="4795405"/>
                  <a:pt x="3353308" y="4795913"/>
                  <a:pt x="3365246" y="4794262"/>
                </a:cubicBezTo>
                <a:cubicBezTo>
                  <a:pt x="3377184" y="4792611"/>
                  <a:pt x="3390011" y="4787277"/>
                  <a:pt x="3391535" y="4806962"/>
                </a:cubicBezTo>
                <a:cubicBezTo>
                  <a:pt x="3386159" y="4805276"/>
                  <a:pt x="3380468" y="4804841"/>
                  <a:pt x="3374898" y="4805691"/>
                </a:cubicBezTo>
                <a:cubicBezTo>
                  <a:pt x="3368979" y="4805959"/>
                  <a:pt x="3363163" y="4807337"/>
                  <a:pt x="3357753" y="4809756"/>
                </a:cubicBezTo>
                <a:cubicBezTo>
                  <a:pt x="3348355" y="4814582"/>
                  <a:pt x="3345053" y="4822456"/>
                  <a:pt x="3360674" y="4834394"/>
                </a:cubicBezTo>
                <a:cubicBezTo>
                  <a:pt x="3363214" y="4815597"/>
                  <a:pt x="3373374" y="4815852"/>
                  <a:pt x="3382518" y="4821694"/>
                </a:cubicBezTo>
                <a:cubicBezTo>
                  <a:pt x="3392232" y="4827791"/>
                  <a:pt x="3399922" y="4836629"/>
                  <a:pt x="3404616" y="4847094"/>
                </a:cubicBezTo>
                <a:cubicBezTo>
                  <a:pt x="3402711" y="4797183"/>
                  <a:pt x="3427095" y="4796294"/>
                  <a:pt x="3452495" y="4796294"/>
                </a:cubicBezTo>
                <a:cubicBezTo>
                  <a:pt x="3477895" y="4796294"/>
                  <a:pt x="3503930" y="4797691"/>
                  <a:pt x="3500374" y="4758448"/>
                </a:cubicBezTo>
                <a:moveTo>
                  <a:pt x="3625596" y="4750955"/>
                </a:moveTo>
                <a:cubicBezTo>
                  <a:pt x="3605149" y="4747526"/>
                  <a:pt x="3629533" y="4728984"/>
                  <a:pt x="3606419" y="4714252"/>
                </a:cubicBezTo>
                <a:cubicBezTo>
                  <a:pt x="3584702" y="4717681"/>
                  <a:pt x="3596259" y="4738890"/>
                  <a:pt x="3574796" y="4720729"/>
                </a:cubicBezTo>
                <a:cubicBezTo>
                  <a:pt x="3582924" y="4758067"/>
                  <a:pt x="3591941" y="4791468"/>
                  <a:pt x="3616452" y="4780292"/>
                </a:cubicBezTo>
                <a:cubicBezTo>
                  <a:pt x="3611753" y="4763782"/>
                  <a:pt x="3627628" y="4765560"/>
                  <a:pt x="3625596" y="4751082"/>
                </a:cubicBezTo>
                <a:moveTo>
                  <a:pt x="3267075" y="4805438"/>
                </a:moveTo>
                <a:cubicBezTo>
                  <a:pt x="3257296" y="4751463"/>
                  <a:pt x="3277870" y="4747018"/>
                  <a:pt x="3288157" y="4727079"/>
                </a:cubicBezTo>
                <a:cubicBezTo>
                  <a:pt x="3264154" y="4729619"/>
                  <a:pt x="3227324" y="4708791"/>
                  <a:pt x="3225800" y="4750193"/>
                </a:cubicBezTo>
                <a:cubicBezTo>
                  <a:pt x="3258820" y="4755908"/>
                  <a:pt x="3252343" y="4766322"/>
                  <a:pt x="3245485" y="4776990"/>
                </a:cubicBezTo>
                <a:cubicBezTo>
                  <a:pt x="3238626" y="4787657"/>
                  <a:pt x="3231769" y="4798834"/>
                  <a:pt x="3267075" y="4805692"/>
                </a:cubicBezTo>
                <a:moveTo>
                  <a:pt x="3654044" y="4703838"/>
                </a:moveTo>
                <a:cubicBezTo>
                  <a:pt x="3645143" y="4703607"/>
                  <a:pt x="3636660" y="4707613"/>
                  <a:pt x="3631184" y="4714633"/>
                </a:cubicBezTo>
                <a:cubicBezTo>
                  <a:pt x="3627060" y="4725982"/>
                  <a:pt x="3627984" y="4738553"/>
                  <a:pt x="3633724" y="4749177"/>
                </a:cubicBezTo>
                <a:cubicBezTo>
                  <a:pt x="3644392" y="4747907"/>
                  <a:pt x="3650107" y="4763401"/>
                  <a:pt x="3662299" y="4756797"/>
                </a:cubicBezTo>
                <a:cubicBezTo>
                  <a:pt x="3655374" y="4740230"/>
                  <a:pt x="3652542" y="4722239"/>
                  <a:pt x="3654044" y="4704346"/>
                </a:cubicBezTo>
                <a:moveTo>
                  <a:pt x="3573399" y="4747526"/>
                </a:moveTo>
                <a:cubicBezTo>
                  <a:pt x="3545713" y="4722126"/>
                  <a:pt x="3513455" y="4722126"/>
                  <a:pt x="3511295" y="4770132"/>
                </a:cubicBezTo>
                <a:cubicBezTo>
                  <a:pt x="3541141" y="4772418"/>
                  <a:pt x="3562731" y="4783594"/>
                  <a:pt x="3573399" y="4748034"/>
                </a:cubicBezTo>
                <a:moveTo>
                  <a:pt x="3762883" y="4589030"/>
                </a:moveTo>
                <a:cubicBezTo>
                  <a:pt x="3754863" y="4594107"/>
                  <a:pt x="3746004" y="4597719"/>
                  <a:pt x="3736721" y="4599698"/>
                </a:cubicBezTo>
                <a:lnTo>
                  <a:pt x="3705860" y="4605667"/>
                </a:lnTo>
                <a:cubicBezTo>
                  <a:pt x="3696528" y="4607300"/>
                  <a:pt x="3687522" y="4610431"/>
                  <a:pt x="3679190" y="4614938"/>
                </a:cubicBezTo>
                <a:cubicBezTo>
                  <a:pt x="3671671" y="4618447"/>
                  <a:pt x="3665961" y="4624939"/>
                  <a:pt x="3663442" y="4632845"/>
                </a:cubicBezTo>
                <a:cubicBezTo>
                  <a:pt x="3712591" y="4636528"/>
                  <a:pt x="3670554" y="4646815"/>
                  <a:pt x="3681222" y="4683010"/>
                </a:cubicBezTo>
                <a:cubicBezTo>
                  <a:pt x="3705987" y="4687709"/>
                  <a:pt x="3721227" y="4672723"/>
                  <a:pt x="3733038" y="4653292"/>
                </a:cubicBezTo>
                <a:cubicBezTo>
                  <a:pt x="3738876" y="4643031"/>
                  <a:pt x="3744092" y="4632429"/>
                  <a:pt x="3748659" y="4621542"/>
                </a:cubicBezTo>
                <a:cubicBezTo>
                  <a:pt x="3753485" y="4611382"/>
                  <a:pt x="3757676" y="4599317"/>
                  <a:pt x="3762883" y="4589538"/>
                </a:cubicBezTo>
                <a:moveTo>
                  <a:pt x="4412361" y="4141482"/>
                </a:moveTo>
                <a:cubicBezTo>
                  <a:pt x="4380738" y="4121162"/>
                  <a:pt x="4352290" y="4163326"/>
                  <a:pt x="4352925" y="4191647"/>
                </a:cubicBezTo>
                <a:cubicBezTo>
                  <a:pt x="4392549" y="4210570"/>
                  <a:pt x="4408805" y="4164977"/>
                  <a:pt x="4412361" y="4141482"/>
                </a:cubicBezTo>
                <a:close/>
                <a:moveTo>
                  <a:pt x="2619883" y="2853702"/>
                </a:moveTo>
                <a:cubicBezTo>
                  <a:pt x="2626868" y="2837065"/>
                  <a:pt x="2649728" y="2855226"/>
                  <a:pt x="2659253" y="2845701"/>
                </a:cubicBezTo>
                <a:cubicBezTo>
                  <a:pt x="2651199" y="2836623"/>
                  <a:pt x="2645180" y="2825928"/>
                  <a:pt x="2641600" y="2814332"/>
                </a:cubicBezTo>
                <a:cubicBezTo>
                  <a:pt x="2639681" y="2807562"/>
                  <a:pt x="2640502" y="2800309"/>
                  <a:pt x="2643886" y="2794139"/>
                </a:cubicBezTo>
                <a:cubicBezTo>
                  <a:pt x="2650013" y="2784465"/>
                  <a:pt x="2661063" y="2779063"/>
                  <a:pt x="2672461" y="2780169"/>
                </a:cubicBezTo>
                <a:cubicBezTo>
                  <a:pt x="2642743" y="2747911"/>
                  <a:pt x="2675382" y="2759341"/>
                  <a:pt x="2653157" y="2731528"/>
                </a:cubicBezTo>
                <a:cubicBezTo>
                  <a:pt x="2633457" y="2741280"/>
                  <a:pt x="2619187" y="2759374"/>
                  <a:pt x="2614295" y="2780804"/>
                </a:cubicBezTo>
                <a:cubicBezTo>
                  <a:pt x="2612041" y="2792215"/>
                  <a:pt x="2611400" y="2803886"/>
                  <a:pt x="2612390" y="2815475"/>
                </a:cubicBezTo>
                <a:cubicBezTo>
                  <a:pt x="2613421" y="2828462"/>
                  <a:pt x="2615935" y="2841287"/>
                  <a:pt x="2619883" y="2853702"/>
                </a:cubicBezTo>
                <a:close/>
                <a:moveTo>
                  <a:pt x="4347083" y="4136402"/>
                </a:moveTo>
                <a:cubicBezTo>
                  <a:pt x="4354609" y="4134817"/>
                  <a:pt x="4361527" y="4131116"/>
                  <a:pt x="4367022" y="4125734"/>
                </a:cubicBezTo>
                <a:cubicBezTo>
                  <a:pt x="4369181" y="4123702"/>
                  <a:pt x="4371340" y="4121289"/>
                  <a:pt x="4374896" y="4118114"/>
                </a:cubicBezTo>
                <a:cubicBezTo>
                  <a:pt x="4379350" y="4113570"/>
                  <a:pt x="4384102" y="4109327"/>
                  <a:pt x="4389120" y="4105414"/>
                </a:cubicBezTo>
                <a:cubicBezTo>
                  <a:pt x="4385137" y="4099033"/>
                  <a:pt x="4378211" y="4095083"/>
                  <a:pt x="4370690" y="4094904"/>
                </a:cubicBezTo>
                <a:cubicBezTo>
                  <a:pt x="4363170" y="4094725"/>
                  <a:pt x="4356064" y="4098340"/>
                  <a:pt x="4351782" y="4104525"/>
                </a:cubicBezTo>
                <a:cubicBezTo>
                  <a:pt x="4342257" y="4114812"/>
                  <a:pt x="4338574" y="4130306"/>
                  <a:pt x="4346829" y="4136275"/>
                </a:cubicBezTo>
                <a:moveTo>
                  <a:pt x="4156583" y="4183900"/>
                </a:moveTo>
                <a:cubicBezTo>
                  <a:pt x="4142105" y="4203204"/>
                  <a:pt x="4110101" y="4171200"/>
                  <a:pt x="4090035" y="4172597"/>
                </a:cubicBezTo>
                <a:cubicBezTo>
                  <a:pt x="4079647" y="4184934"/>
                  <a:pt x="4071327" y="4198873"/>
                  <a:pt x="4065397" y="4213872"/>
                </a:cubicBezTo>
                <a:cubicBezTo>
                  <a:pt x="4060481" y="4226164"/>
                  <a:pt x="4052684" y="4237097"/>
                  <a:pt x="4042664" y="4245749"/>
                </a:cubicBezTo>
                <a:cubicBezTo>
                  <a:pt x="4054132" y="4251173"/>
                  <a:pt x="4066889" y="4253285"/>
                  <a:pt x="4079494" y="4251845"/>
                </a:cubicBezTo>
                <a:cubicBezTo>
                  <a:pt x="4093230" y="4250678"/>
                  <a:pt x="4106563" y="4246609"/>
                  <a:pt x="4118609" y="4239907"/>
                </a:cubicBezTo>
                <a:cubicBezTo>
                  <a:pt x="4141978" y="4226064"/>
                  <a:pt x="4160901" y="4204982"/>
                  <a:pt x="4156583" y="4183773"/>
                </a:cubicBezTo>
                <a:moveTo>
                  <a:pt x="3989705" y="3977144"/>
                </a:moveTo>
                <a:cubicBezTo>
                  <a:pt x="4002405" y="3981208"/>
                  <a:pt x="4040505" y="3967238"/>
                  <a:pt x="4019295" y="3947299"/>
                </a:cubicBezTo>
                <a:cubicBezTo>
                  <a:pt x="3997198" y="3940568"/>
                  <a:pt x="3953891" y="3944505"/>
                  <a:pt x="3989705" y="3977017"/>
                </a:cubicBezTo>
                <a:moveTo>
                  <a:pt x="3887215" y="3981208"/>
                </a:moveTo>
                <a:cubicBezTo>
                  <a:pt x="3882314" y="3990807"/>
                  <a:pt x="3876071" y="3999658"/>
                  <a:pt x="3868674" y="4007497"/>
                </a:cubicBezTo>
                <a:cubicBezTo>
                  <a:pt x="3865201" y="4011270"/>
                  <a:pt x="3861467" y="4014792"/>
                  <a:pt x="3857497" y="4018038"/>
                </a:cubicBezTo>
                <a:cubicBezTo>
                  <a:pt x="3853180" y="4020959"/>
                  <a:pt x="3848862" y="4023753"/>
                  <a:pt x="3844797" y="4026293"/>
                </a:cubicBezTo>
                <a:cubicBezTo>
                  <a:pt x="3835886" y="4031011"/>
                  <a:pt x="3826729" y="4035250"/>
                  <a:pt x="3817365" y="4038993"/>
                </a:cubicBezTo>
                <a:cubicBezTo>
                  <a:pt x="3807587" y="4042422"/>
                  <a:pt x="3797553" y="4045089"/>
                  <a:pt x="3788156" y="4047883"/>
                </a:cubicBezTo>
                <a:cubicBezTo>
                  <a:pt x="3750056" y="4059313"/>
                  <a:pt x="3715258" y="4065663"/>
                  <a:pt x="3700780" y="4101223"/>
                </a:cubicBezTo>
                <a:cubicBezTo>
                  <a:pt x="3689731" y="4078871"/>
                  <a:pt x="3709162" y="4086618"/>
                  <a:pt x="3681983" y="4066171"/>
                </a:cubicBezTo>
                <a:cubicBezTo>
                  <a:pt x="3682534" y="4072406"/>
                  <a:pt x="3682235" y="4078686"/>
                  <a:pt x="3681094" y="4084840"/>
                </a:cubicBezTo>
                <a:cubicBezTo>
                  <a:pt x="3679951" y="4090301"/>
                  <a:pt x="3678300" y="4095635"/>
                  <a:pt x="3676903" y="4101096"/>
                </a:cubicBezTo>
                <a:cubicBezTo>
                  <a:pt x="3673226" y="4114177"/>
                  <a:pt x="3673226" y="4128020"/>
                  <a:pt x="3676903" y="4141101"/>
                </a:cubicBezTo>
                <a:cubicBezTo>
                  <a:pt x="3684396" y="4141101"/>
                  <a:pt x="3693032" y="4139704"/>
                  <a:pt x="3702303" y="4138180"/>
                </a:cubicBezTo>
                <a:lnTo>
                  <a:pt x="3717417" y="4135640"/>
                </a:lnTo>
                <a:cubicBezTo>
                  <a:pt x="3722496" y="4134497"/>
                  <a:pt x="3727450" y="4132719"/>
                  <a:pt x="3732783" y="4131195"/>
                </a:cubicBezTo>
                <a:cubicBezTo>
                  <a:pt x="3743451" y="4127893"/>
                  <a:pt x="3754755" y="4124337"/>
                  <a:pt x="3766565" y="4120019"/>
                </a:cubicBezTo>
                <a:cubicBezTo>
                  <a:pt x="3778376" y="4115701"/>
                  <a:pt x="3789171" y="4109604"/>
                  <a:pt x="3800982" y="4104016"/>
                </a:cubicBezTo>
                <a:cubicBezTo>
                  <a:pt x="3846619" y="4080979"/>
                  <a:pt x="3886470" y="4047944"/>
                  <a:pt x="3917568" y="4007370"/>
                </a:cubicBezTo>
                <a:cubicBezTo>
                  <a:pt x="3905250" y="4009910"/>
                  <a:pt x="3905504" y="3995559"/>
                  <a:pt x="3887216" y="3981081"/>
                </a:cubicBezTo>
                <a:moveTo>
                  <a:pt x="3639566" y="4141482"/>
                </a:moveTo>
                <a:cubicBezTo>
                  <a:pt x="3633385" y="4135186"/>
                  <a:pt x="3624065" y="4133143"/>
                  <a:pt x="3615817" y="4136275"/>
                </a:cubicBezTo>
                <a:cubicBezTo>
                  <a:pt x="3609975" y="4139704"/>
                  <a:pt x="3607689" y="4148086"/>
                  <a:pt x="3616452" y="4164215"/>
                </a:cubicBezTo>
                <a:cubicBezTo>
                  <a:pt x="3620074" y="4162110"/>
                  <a:pt x="3624434" y="4161692"/>
                  <a:pt x="3628390" y="4163072"/>
                </a:cubicBezTo>
                <a:cubicBezTo>
                  <a:pt x="3632708" y="4163834"/>
                  <a:pt x="3637026" y="4165231"/>
                  <a:pt x="3640328" y="4165612"/>
                </a:cubicBezTo>
                <a:cubicBezTo>
                  <a:pt x="3646932" y="4166882"/>
                  <a:pt x="3649726" y="4163580"/>
                  <a:pt x="3639566" y="4141482"/>
                </a:cubicBezTo>
                <a:close/>
                <a:moveTo>
                  <a:pt x="3595243" y="4157484"/>
                </a:moveTo>
                <a:cubicBezTo>
                  <a:pt x="3582543" y="4133862"/>
                  <a:pt x="3569843" y="4133354"/>
                  <a:pt x="3560953" y="4141101"/>
                </a:cubicBezTo>
                <a:cubicBezTo>
                  <a:pt x="3551160" y="4152772"/>
                  <a:pt x="3549262" y="4169156"/>
                  <a:pt x="3556127" y="4182757"/>
                </a:cubicBezTo>
                <a:cubicBezTo>
                  <a:pt x="3564403" y="4179940"/>
                  <a:pt x="3572899" y="4177816"/>
                  <a:pt x="3581527" y="4176407"/>
                </a:cubicBezTo>
                <a:cubicBezTo>
                  <a:pt x="3590412" y="4175037"/>
                  <a:pt x="3596533" y="4166762"/>
                  <a:pt x="3595243" y="4157865"/>
                </a:cubicBezTo>
                <a:moveTo>
                  <a:pt x="3815715" y="4002036"/>
                </a:moveTo>
                <a:cubicBezTo>
                  <a:pt x="3827526" y="4019308"/>
                  <a:pt x="3840099" y="4020578"/>
                  <a:pt x="3848227" y="4015752"/>
                </a:cubicBezTo>
                <a:cubicBezTo>
                  <a:pt x="3852244" y="4013431"/>
                  <a:pt x="3854959" y="4009381"/>
                  <a:pt x="3855580" y="4004784"/>
                </a:cubicBezTo>
                <a:cubicBezTo>
                  <a:pt x="3856201" y="4000187"/>
                  <a:pt x="3854659" y="3995561"/>
                  <a:pt x="3851402" y="3992257"/>
                </a:cubicBezTo>
                <a:cubicBezTo>
                  <a:pt x="3845549" y="3995204"/>
                  <a:pt x="3838825" y="3995926"/>
                  <a:pt x="3832479" y="3994289"/>
                </a:cubicBezTo>
                <a:cubicBezTo>
                  <a:pt x="3825494" y="3994035"/>
                  <a:pt x="3819017" y="3994289"/>
                  <a:pt x="3815715" y="4002417"/>
                </a:cubicBezTo>
                <a:moveTo>
                  <a:pt x="829310" y="1191780"/>
                </a:moveTo>
                <a:cubicBezTo>
                  <a:pt x="787527" y="1237119"/>
                  <a:pt x="750697" y="1298968"/>
                  <a:pt x="712216" y="1354975"/>
                </a:cubicBezTo>
                <a:cubicBezTo>
                  <a:pt x="693547" y="1383550"/>
                  <a:pt x="675259" y="1411490"/>
                  <a:pt x="656082" y="1436128"/>
                </a:cubicBezTo>
                <a:cubicBezTo>
                  <a:pt x="638486" y="1459305"/>
                  <a:pt x="618524" y="1480587"/>
                  <a:pt x="596519" y="1499628"/>
                </a:cubicBezTo>
                <a:cubicBezTo>
                  <a:pt x="609219" y="1480578"/>
                  <a:pt x="624586" y="1456829"/>
                  <a:pt x="641223" y="1430032"/>
                </a:cubicBezTo>
                <a:cubicBezTo>
                  <a:pt x="657858" y="1403234"/>
                  <a:pt x="675767" y="1373390"/>
                  <a:pt x="695452" y="1343799"/>
                </a:cubicBezTo>
                <a:cubicBezTo>
                  <a:pt x="736600" y="1285379"/>
                  <a:pt x="780923" y="1225816"/>
                  <a:pt x="829310" y="1191780"/>
                </a:cubicBezTo>
                <a:close/>
                <a:moveTo>
                  <a:pt x="846328" y="5405767"/>
                </a:moveTo>
                <a:cubicBezTo>
                  <a:pt x="740343" y="5284797"/>
                  <a:pt x="646148" y="5153986"/>
                  <a:pt x="565023" y="5015115"/>
                </a:cubicBezTo>
                <a:lnTo>
                  <a:pt x="536321" y="4966982"/>
                </a:lnTo>
                <a:lnTo>
                  <a:pt x="509143" y="4917071"/>
                </a:lnTo>
                <a:lnTo>
                  <a:pt x="481711" y="4866271"/>
                </a:lnTo>
                <a:cubicBezTo>
                  <a:pt x="472440" y="4849380"/>
                  <a:pt x="463296" y="4832108"/>
                  <a:pt x="454660" y="4814201"/>
                </a:cubicBezTo>
                <a:lnTo>
                  <a:pt x="400558" y="4703965"/>
                </a:lnTo>
                <a:cubicBezTo>
                  <a:pt x="383286" y="4665865"/>
                  <a:pt x="365252" y="4625225"/>
                  <a:pt x="346456" y="4583061"/>
                </a:cubicBezTo>
                <a:cubicBezTo>
                  <a:pt x="434594" y="4739144"/>
                  <a:pt x="522732" y="4882400"/>
                  <a:pt x="606298" y="5018417"/>
                </a:cubicBezTo>
                <a:cubicBezTo>
                  <a:pt x="689874" y="5154428"/>
                  <a:pt x="771271" y="5284482"/>
                  <a:pt x="846328" y="5405767"/>
                </a:cubicBezTo>
                <a:close/>
                <a:moveTo>
                  <a:pt x="3990340" y="6325882"/>
                </a:moveTo>
                <a:cubicBezTo>
                  <a:pt x="3962527" y="6320040"/>
                  <a:pt x="3991610" y="6305054"/>
                  <a:pt x="3964051" y="6276733"/>
                </a:cubicBezTo>
                <a:cubicBezTo>
                  <a:pt x="3998468" y="6264033"/>
                  <a:pt x="4010406" y="6276098"/>
                  <a:pt x="4034155" y="6274955"/>
                </a:cubicBezTo>
                <a:cubicBezTo>
                  <a:pt x="4045331" y="6303530"/>
                  <a:pt x="3987800" y="6300482"/>
                  <a:pt x="3990340" y="6325882"/>
                </a:cubicBezTo>
                <a:close/>
                <a:moveTo>
                  <a:pt x="5152517" y="5597156"/>
                </a:moveTo>
                <a:cubicBezTo>
                  <a:pt x="5161661" y="5604395"/>
                  <a:pt x="5154803" y="5611507"/>
                  <a:pt x="5146929" y="5618365"/>
                </a:cubicBezTo>
                <a:cubicBezTo>
                  <a:pt x="5134229" y="5625350"/>
                  <a:pt x="5137277" y="5632716"/>
                  <a:pt x="5141087" y="5639701"/>
                </a:cubicBezTo>
                <a:cubicBezTo>
                  <a:pt x="5123942" y="5650369"/>
                  <a:pt x="5115687" y="5628652"/>
                  <a:pt x="5104257" y="5617476"/>
                </a:cubicBezTo>
                <a:cubicBezTo>
                  <a:pt x="5078285" y="5631515"/>
                  <a:pt x="5057299" y="5653254"/>
                  <a:pt x="5044186" y="5679706"/>
                </a:cubicBezTo>
                <a:cubicBezTo>
                  <a:pt x="5000244" y="5672467"/>
                  <a:pt x="5115052" y="5585091"/>
                  <a:pt x="5152517" y="5596521"/>
                </a:cubicBezTo>
                <a:moveTo>
                  <a:pt x="4815332" y="5860935"/>
                </a:moveTo>
                <a:cubicBezTo>
                  <a:pt x="4809110" y="5838583"/>
                  <a:pt x="4834763" y="5820295"/>
                  <a:pt x="4863211" y="5802388"/>
                </a:cubicBezTo>
                <a:cubicBezTo>
                  <a:pt x="4891659" y="5784481"/>
                  <a:pt x="4922647" y="5766447"/>
                  <a:pt x="4925441" y="5745365"/>
                </a:cubicBezTo>
                <a:cubicBezTo>
                  <a:pt x="4968240" y="5750064"/>
                  <a:pt x="4875403" y="5832360"/>
                  <a:pt x="4815332" y="5860300"/>
                </a:cubicBezTo>
                <a:moveTo>
                  <a:pt x="3197860" y="6165735"/>
                </a:moveTo>
                <a:cubicBezTo>
                  <a:pt x="3218126" y="6156670"/>
                  <a:pt x="3239465" y="6150226"/>
                  <a:pt x="3261360" y="6146558"/>
                </a:cubicBezTo>
                <a:cubicBezTo>
                  <a:pt x="3272917" y="6144399"/>
                  <a:pt x="3284855" y="6142494"/>
                  <a:pt x="3297048" y="6140843"/>
                </a:cubicBezTo>
                <a:lnTo>
                  <a:pt x="3333751" y="6134874"/>
                </a:lnTo>
                <a:cubicBezTo>
                  <a:pt x="3383154" y="6126872"/>
                  <a:pt x="3432811" y="6120269"/>
                  <a:pt x="3468498" y="6099059"/>
                </a:cubicBezTo>
                <a:cubicBezTo>
                  <a:pt x="3441828" y="6161035"/>
                  <a:pt x="3407792" y="6178815"/>
                  <a:pt x="3364231" y="6181609"/>
                </a:cubicBezTo>
                <a:cubicBezTo>
                  <a:pt x="3339631" y="6182387"/>
                  <a:pt x="3315012" y="6180857"/>
                  <a:pt x="3290698" y="6177038"/>
                </a:cubicBezTo>
                <a:cubicBezTo>
                  <a:pt x="3262757" y="6173482"/>
                  <a:pt x="3232404" y="6167894"/>
                  <a:pt x="3197860" y="6165608"/>
                </a:cubicBezTo>
                <a:moveTo>
                  <a:pt x="4812411" y="5267845"/>
                </a:moveTo>
                <a:cubicBezTo>
                  <a:pt x="4770628" y="5236730"/>
                  <a:pt x="4811014" y="5215521"/>
                  <a:pt x="4806188" y="5188978"/>
                </a:cubicBezTo>
                <a:cubicBezTo>
                  <a:pt x="4813681" y="5183771"/>
                  <a:pt x="4826128" y="5199265"/>
                  <a:pt x="4831588" y="5218442"/>
                </a:cubicBezTo>
                <a:cubicBezTo>
                  <a:pt x="4837048" y="5237620"/>
                  <a:pt x="4833874" y="5259082"/>
                  <a:pt x="4812411" y="5267718"/>
                </a:cubicBezTo>
                <a:moveTo>
                  <a:pt x="4436110" y="2817888"/>
                </a:moveTo>
                <a:cubicBezTo>
                  <a:pt x="4443095" y="2823222"/>
                  <a:pt x="4425442" y="2813570"/>
                  <a:pt x="4408932" y="2798457"/>
                </a:cubicBezTo>
                <a:cubicBezTo>
                  <a:pt x="4392421" y="2783344"/>
                  <a:pt x="4375277" y="2763659"/>
                  <a:pt x="4383532" y="2744736"/>
                </a:cubicBezTo>
                <a:cubicBezTo>
                  <a:pt x="4403344" y="2741561"/>
                  <a:pt x="4413503" y="2752356"/>
                  <a:pt x="4420489" y="2767469"/>
                </a:cubicBezTo>
                <a:cubicBezTo>
                  <a:pt x="4427475" y="2782581"/>
                  <a:pt x="4429633" y="2802902"/>
                  <a:pt x="4436110" y="2817888"/>
                </a:cubicBezTo>
                <a:close/>
                <a:moveTo>
                  <a:pt x="4495800" y="4683391"/>
                </a:moveTo>
                <a:cubicBezTo>
                  <a:pt x="4469003" y="4685931"/>
                  <a:pt x="4480941" y="4626114"/>
                  <a:pt x="4499356" y="4609604"/>
                </a:cubicBezTo>
                <a:cubicBezTo>
                  <a:pt x="4539488" y="4640338"/>
                  <a:pt x="4481195" y="4655832"/>
                  <a:pt x="4495800" y="4683391"/>
                </a:cubicBezTo>
                <a:close/>
                <a:moveTo>
                  <a:pt x="4554855" y="4462919"/>
                </a:moveTo>
                <a:cubicBezTo>
                  <a:pt x="4556633" y="4474095"/>
                  <a:pt x="4538472" y="4474857"/>
                  <a:pt x="4518025" y="4478921"/>
                </a:cubicBezTo>
                <a:cubicBezTo>
                  <a:pt x="4497578" y="4482984"/>
                  <a:pt x="4473702" y="4489843"/>
                  <a:pt x="4463415" y="4515497"/>
                </a:cubicBezTo>
                <a:cubicBezTo>
                  <a:pt x="4446016" y="4505718"/>
                  <a:pt x="4468241" y="4466856"/>
                  <a:pt x="4441952" y="4480953"/>
                </a:cubicBezTo>
                <a:cubicBezTo>
                  <a:pt x="4447286" y="4472825"/>
                  <a:pt x="4452747" y="4465078"/>
                  <a:pt x="4458335" y="4457585"/>
                </a:cubicBezTo>
                <a:cubicBezTo>
                  <a:pt x="4463922" y="4450092"/>
                  <a:pt x="4468876" y="4442345"/>
                  <a:pt x="4473956" y="4434979"/>
                </a:cubicBezTo>
                <a:cubicBezTo>
                  <a:pt x="4484497" y="4420501"/>
                  <a:pt x="4495292" y="4406912"/>
                  <a:pt x="4506468" y="4394339"/>
                </a:cubicBezTo>
                <a:cubicBezTo>
                  <a:pt x="4517644" y="4381765"/>
                  <a:pt x="4527678" y="4368939"/>
                  <a:pt x="4538853" y="4357128"/>
                </a:cubicBezTo>
                <a:cubicBezTo>
                  <a:pt x="4550030" y="4345318"/>
                  <a:pt x="4561840" y="4334649"/>
                  <a:pt x="4572889" y="4323346"/>
                </a:cubicBezTo>
                <a:cubicBezTo>
                  <a:pt x="4588002" y="4354461"/>
                  <a:pt x="4572889" y="4372368"/>
                  <a:pt x="4555744" y="4389767"/>
                </a:cubicBezTo>
                <a:cubicBezTo>
                  <a:pt x="4538599" y="4407166"/>
                  <a:pt x="4515104" y="4422533"/>
                  <a:pt x="4510659" y="4450854"/>
                </a:cubicBezTo>
                <a:cubicBezTo>
                  <a:pt x="4527550" y="4466348"/>
                  <a:pt x="4541901" y="4468507"/>
                  <a:pt x="4554982" y="4462919"/>
                </a:cubicBezTo>
                <a:moveTo>
                  <a:pt x="4459986" y="4121670"/>
                </a:moveTo>
                <a:cubicBezTo>
                  <a:pt x="4441317" y="4077855"/>
                  <a:pt x="4421886" y="4087634"/>
                  <a:pt x="4409948" y="4099699"/>
                </a:cubicBezTo>
                <a:cubicBezTo>
                  <a:pt x="4367911" y="4080014"/>
                  <a:pt x="4416044" y="4064012"/>
                  <a:pt x="4368419" y="4044835"/>
                </a:cubicBezTo>
                <a:cubicBezTo>
                  <a:pt x="4379402" y="4033935"/>
                  <a:pt x="4389389" y="4022077"/>
                  <a:pt x="4398264" y="4009402"/>
                </a:cubicBezTo>
                <a:cubicBezTo>
                  <a:pt x="4406011" y="3998353"/>
                  <a:pt x="4413250" y="3988574"/>
                  <a:pt x="4419219" y="3978033"/>
                </a:cubicBezTo>
                <a:cubicBezTo>
                  <a:pt x="4425528" y="3967006"/>
                  <a:pt x="4432483" y="3956362"/>
                  <a:pt x="4440047" y="3946156"/>
                </a:cubicBezTo>
                <a:cubicBezTo>
                  <a:pt x="4444238" y="3940568"/>
                  <a:pt x="4448937" y="3934852"/>
                  <a:pt x="4454398" y="3928757"/>
                </a:cubicBezTo>
                <a:cubicBezTo>
                  <a:pt x="4459860" y="3922661"/>
                  <a:pt x="4464939" y="3916057"/>
                  <a:pt x="4471416" y="3908691"/>
                </a:cubicBezTo>
                <a:cubicBezTo>
                  <a:pt x="4498966" y="3936948"/>
                  <a:pt x="4512149" y="3976213"/>
                  <a:pt x="4507230" y="4015371"/>
                </a:cubicBezTo>
                <a:cubicBezTo>
                  <a:pt x="4506499" y="4024916"/>
                  <a:pt x="4504622" y="4034340"/>
                  <a:pt x="4501642" y="4043438"/>
                </a:cubicBezTo>
                <a:cubicBezTo>
                  <a:pt x="4498717" y="4052763"/>
                  <a:pt x="4495283" y="4061921"/>
                  <a:pt x="4491355" y="4070870"/>
                </a:cubicBezTo>
                <a:cubicBezTo>
                  <a:pt x="4487316" y="4079983"/>
                  <a:pt x="4482736" y="4088846"/>
                  <a:pt x="4477639" y="4097413"/>
                </a:cubicBezTo>
                <a:cubicBezTo>
                  <a:pt x="4472305" y="4105668"/>
                  <a:pt x="4466336" y="4113796"/>
                  <a:pt x="4460113" y="4121670"/>
                </a:cubicBezTo>
                <a:moveTo>
                  <a:pt x="2422525" y="3823982"/>
                </a:moveTo>
                <a:cubicBezTo>
                  <a:pt x="2427421" y="3830058"/>
                  <a:pt x="2433201" y="3835367"/>
                  <a:pt x="2439670" y="3839730"/>
                </a:cubicBezTo>
                <a:cubicBezTo>
                  <a:pt x="2446909" y="3845191"/>
                  <a:pt x="2455164" y="3851160"/>
                  <a:pt x="2464308" y="3857129"/>
                </a:cubicBezTo>
                <a:cubicBezTo>
                  <a:pt x="2473255" y="3863406"/>
                  <a:pt x="2481217" y="3870983"/>
                  <a:pt x="2487930" y="3879608"/>
                </a:cubicBezTo>
                <a:cubicBezTo>
                  <a:pt x="2495856" y="3888558"/>
                  <a:pt x="2501095" y="3899563"/>
                  <a:pt x="2503043" y="3911358"/>
                </a:cubicBezTo>
                <a:cubicBezTo>
                  <a:pt x="2491885" y="3908609"/>
                  <a:pt x="2481158" y="3904335"/>
                  <a:pt x="2471166" y="3898658"/>
                </a:cubicBezTo>
                <a:cubicBezTo>
                  <a:pt x="2467356" y="3896626"/>
                  <a:pt x="2467356" y="3896626"/>
                  <a:pt x="2463546" y="3894086"/>
                </a:cubicBezTo>
                <a:cubicBezTo>
                  <a:pt x="2461192" y="3892406"/>
                  <a:pt x="2458944" y="3890582"/>
                  <a:pt x="2456815" y="3888625"/>
                </a:cubicBezTo>
                <a:cubicBezTo>
                  <a:pt x="2448249" y="3881266"/>
                  <a:pt x="2440499" y="3873005"/>
                  <a:pt x="2433701" y="3863987"/>
                </a:cubicBezTo>
                <a:cubicBezTo>
                  <a:pt x="2431136" y="3859516"/>
                  <a:pt x="2428846" y="3854893"/>
                  <a:pt x="2426843" y="3850144"/>
                </a:cubicBezTo>
                <a:cubicBezTo>
                  <a:pt x="2423286" y="3841908"/>
                  <a:pt x="2421804" y="3832924"/>
                  <a:pt x="2422525" y="3823982"/>
                </a:cubicBezTo>
                <a:close/>
                <a:moveTo>
                  <a:pt x="4984242" y="4247908"/>
                </a:moveTo>
                <a:cubicBezTo>
                  <a:pt x="4934839" y="4235208"/>
                  <a:pt x="4933442" y="4204982"/>
                  <a:pt x="4896358" y="4186313"/>
                </a:cubicBezTo>
                <a:cubicBezTo>
                  <a:pt x="4921758" y="4164342"/>
                  <a:pt x="4893945" y="4152785"/>
                  <a:pt x="4911852" y="4132338"/>
                </a:cubicBezTo>
                <a:cubicBezTo>
                  <a:pt x="4951603" y="4144276"/>
                  <a:pt x="4969764" y="4117098"/>
                  <a:pt x="4990338" y="4089031"/>
                </a:cubicBezTo>
                <a:cubicBezTo>
                  <a:pt x="5010911" y="4060963"/>
                  <a:pt x="5031486" y="4030992"/>
                  <a:pt x="5078476" y="4035056"/>
                </a:cubicBezTo>
                <a:cubicBezTo>
                  <a:pt x="5068999" y="4048466"/>
                  <a:pt x="5060994" y="4062857"/>
                  <a:pt x="5054600" y="4077982"/>
                </a:cubicBezTo>
                <a:cubicBezTo>
                  <a:pt x="5047262" y="4093736"/>
                  <a:pt x="5040817" y="4109890"/>
                  <a:pt x="5035296" y="4126369"/>
                </a:cubicBezTo>
                <a:cubicBezTo>
                  <a:pt x="5021840" y="4168165"/>
                  <a:pt x="5004757" y="4208705"/>
                  <a:pt x="4984242" y="4247527"/>
                </a:cubicBezTo>
                <a:moveTo>
                  <a:pt x="2497836" y="2930918"/>
                </a:moveTo>
                <a:cubicBezTo>
                  <a:pt x="2512314" y="2932950"/>
                  <a:pt x="2532380" y="2943618"/>
                  <a:pt x="2558288" y="2964192"/>
                </a:cubicBezTo>
                <a:cubicBezTo>
                  <a:pt x="2556383" y="2976892"/>
                  <a:pt x="2546223" y="2984512"/>
                  <a:pt x="2539873" y="2993529"/>
                </a:cubicBezTo>
                <a:cubicBezTo>
                  <a:pt x="2533524" y="3002546"/>
                  <a:pt x="2534031" y="3014738"/>
                  <a:pt x="2557018" y="3036709"/>
                </a:cubicBezTo>
                <a:cubicBezTo>
                  <a:pt x="2598801" y="3065792"/>
                  <a:pt x="2587371" y="3035947"/>
                  <a:pt x="2633218" y="3070491"/>
                </a:cubicBezTo>
                <a:cubicBezTo>
                  <a:pt x="2624963" y="3079000"/>
                  <a:pt x="2614803" y="3086620"/>
                  <a:pt x="2607818" y="3095891"/>
                </a:cubicBezTo>
                <a:cubicBezTo>
                  <a:pt x="2580386" y="3087763"/>
                  <a:pt x="2593086" y="3087509"/>
                  <a:pt x="2561082" y="3070491"/>
                </a:cubicBezTo>
                <a:cubicBezTo>
                  <a:pt x="2565486" y="3091954"/>
                  <a:pt x="2565009" y="3114133"/>
                  <a:pt x="2559685" y="3135388"/>
                </a:cubicBezTo>
                <a:cubicBezTo>
                  <a:pt x="2558923" y="3140595"/>
                  <a:pt x="2558034" y="3145802"/>
                  <a:pt x="2557145" y="3150755"/>
                </a:cubicBezTo>
                <a:cubicBezTo>
                  <a:pt x="2555956" y="3155788"/>
                  <a:pt x="2555401" y="3160951"/>
                  <a:pt x="2555494" y="3166122"/>
                </a:cubicBezTo>
                <a:cubicBezTo>
                  <a:pt x="2554930" y="3176569"/>
                  <a:pt x="2556088" y="3187039"/>
                  <a:pt x="2558923" y="3197110"/>
                </a:cubicBezTo>
                <a:cubicBezTo>
                  <a:pt x="2506853" y="3178187"/>
                  <a:pt x="2485390" y="3159010"/>
                  <a:pt x="2477135" y="3137801"/>
                </a:cubicBezTo>
                <a:cubicBezTo>
                  <a:pt x="2476156" y="3135190"/>
                  <a:pt x="2475350" y="3132517"/>
                  <a:pt x="2474722" y="3129800"/>
                </a:cubicBezTo>
                <a:cubicBezTo>
                  <a:pt x="2474532" y="3127221"/>
                  <a:pt x="2474532" y="3124632"/>
                  <a:pt x="2474722" y="3122053"/>
                </a:cubicBezTo>
                <a:cubicBezTo>
                  <a:pt x="2474891" y="3116743"/>
                  <a:pt x="2475614" y="3111465"/>
                  <a:pt x="2476881" y="3106305"/>
                </a:cubicBezTo>
                <a:cubicBezTo>
                  <a:pt x="2479687" y="3095263"/>
                  <a:pt x="2484277" y="3084753"/>
                  <a:pt x="2490470" y="3075190"/>
                </a:cubicBezTo>
                <a:cubicBezTo>
                  <a:pt x="2495550" y="3064522"/>
                  <a:pt x="2503170" y="3054743"/>
                  <a:pt x="2508758" y="3044456"/>
                </a:cubicBezTo>
                <a:cubicBezTo>
                  <a:pt x="2514349" y="3034287"/>
                  <a:pt x="2518861" y="3023560"/>
                  <a:pt x="2522220" y="3012452"/>
                </a:cubicBezTo>
                <a:cubicBezTo>
                  <a:pt x="2523452" y="3006693"/>
                  <a:pt x="2524048" y="3000815"/>
                  <a:pt x="2523998" y="2994926"/>
                </a:cubicBezTo>
                <a:cubicBezTo>
                  <a:pt x="2524220" y="2988596"/>
                  <a:pt x="2523536" y="2982266"/>
                  <a:pt x="2521966" y="2976130"/>
                </a:cubicBezTo>
                <a:cubicBezTo>
                  <a:pt x="2516832" y="2959678"/>
                  <a:pt x="2508646" y="2944340"/>
                  <a:pt x="2497836" y="2930918"/>
                </a:cubicBezTo>
                <a:close/>
              </a:path>
            </a:pathLst>
          </a:custGeom>
          <a:blipFill dpi="0" rotWithShape="0">
            <a:blip r:embed="rId57">
              <a:alphaModFix amt="26000"/>
            </a:blip>
            <a:srcRect/>
            <a:stretch>
              <a:fillRect l="-91000" r="-9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D52CD8-801B-AF79-6158-B85AC2BBC36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6" y="877268"/>
            <a:ext cx="11789334" cy="59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E2ZGE3ZjU5OWQ0Nzk4MDNjMmQzZTE0ZmZlNmQ3NzAifQ=="/>
  <p:tag name="KSO_WPP_MARK_KEY" val="69ab2ee6-358c-418d-954b-a2f1a32ad532"/>
  <p:tag name="FULLTEXTBEAUTIFY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668;#88817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3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739*1711"/>
  <p:tag name="KSO_WM_DIAGRAM_GROUP_CODE" val="1671569577"/>
  <p:tag name="KSO_WM_UNIT_TYPE" val="ζ_h_d"/>
  <p:tag name="KSO_WM_UNIT_INDEX" val="1_1_1"/>
  <p:tag name="KSO_WM_UNIT_SUPPORT_UNIT_TYPE" val="[&quot;all&quot;]"/>
  <p:tag name="KSO_WM_BLIP_RECT_LEFT" val="-91"/>
  <p:tag name="KSO_WM_BLIP_RECT_RIGHT" val="-91"/>
  <p:tag name="KSO_WM_BLIP_RECT_TOP" val="0"/>
  <p:tag name="KSO_WM_BLIP_RECT_BOTTOM" val="0"/>
  <p:tag name="KSO_WM_CREATIVE_CROP_ORG_LEFT" val="216"/>
  <p:tag name="KSO_WM_CREATIVE_CROP_ORG_TOP" val="-126"/>
  <p:tag name="KSO_WM_CREATIVE_CROP_ORG_WIDTH" val="960"/>
  <p:tag name="KSO_WM_CREATIVE_CROP_ORG_HEIGHT" val="346.75"/>
  <p:tag name="KSO_WM_CREATIVE_CROP_SHAPE_LEFT" val="216"/>
  <p:tag name="KSO_WM_CREATIVE_CROP_SHAPE_TOP" val="1.68241"/>
  <p:tag name="KSO_WM_CREATIVE_CROP_SHAPE_WIDTH" val="528"/>
  <p:tag name="KSO_WM_CREATIVE_CROP_SHAPE_HEIGHT" val="536.635"/>
  <p:tag name="KSO_WM_CREATIVE_CROP_HEIGHT" val="346.75"/>
  <p:tag name="KSO_WM_CREATIVE_CROP_WIDTH" val="341.17"/>
  <p:tag name="KSO_WM_CREATIVE_CROP_VERSION" val="1"/>
  <p:tag name="KSO_WM_CREATIVE_CROP_TEMPLATE_ID" val="315107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0800,&quot;width&quot;:1920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9,&quot;width&quot;:753}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29,&quot;width&quot;:753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730</Words>
  <Application>Microsoft Office PowerPoint</Application>
  <PresentationFormat>宽屏</PresentationFormat>
  <Paragraphs>154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仓耳玄三M W05</vt:lpstr>
      <vt:lpstr>方正粗宋简体</vt:lpstr>
      <vt:lpstr>Arial</vt:lpstr>
      <vt:lpstr>Calibri</vt:lpstr>
      <vt:lpstr>Impact</vt:lpstr>
      <vt:lpstr>Segoe UI Light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梓越 徐</cp:lastModifiedBy>
  <cp:revision>115</cp:revision>
  <dcterms:created xsi:type="dcterms:W3CDTF">2024-03-09T07:01:00Z</dcterms:created>
  <dcterms:modified xsi:type="dcterms:W3CDTF">2025-10-12T11:11:02Z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71037CA45CC34CFCAD5367CD16269474</vt:lpwstr>
  </property>
  <property fmtid="{D5CDD505-2E9C-101B-9397-08002B2CF9AE}" pid="3" name="KSOProductBuildVer">
    <vt:lpwstr>2052-11.1.0.13703</vt:lpwstr>
  </property>
</Properties>
</file>